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7" r:id="rId7"/>
    <p:sldId id="258" r:id="rId8"/>
  </p:sldIdLst>
  <p:sldSz cx="12192000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3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9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2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F7BD-0DAE-4C5F-BDBA-B2EC53D432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C2DD-123F-48F9-AD87-10D8DF88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6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" y="241589"/>
            <a:ext cx="12069665" cy="6374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10671464" y="290945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5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8" y="512617"/>
            <a:ext cx="11662064" cy="5832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0442864" y="581891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54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1" y="595745"/>
            <a:ext cx="10855678" cy="56665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0442864" y="581891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44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0" y="467591"/>
            <a:ext cx="11974201" cy="5922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11180619" y="1257299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51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19" y="785143"/>
            <a:ext cx="9377363" cy="5287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9663545" y="768927"/>
            <a:ext cx="9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346" y="4274993"/>
            <a:ext cx="11296650" cy="2562225"/>
            <a:chOff x="499630" y="2927205"/>
            <a:chExt cx="11296650" cy="25622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630" y="2927205"/>
              <a:ext cx="11296650" cy="25622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10764982" y="3013364"/>
              <a:ext cx="7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128" y="2192482"/>
            <a:ext cx="3562350" cy="2058698"/>
            <a:chOff x="4397953" y="466291"/>
            <a:chExt cx="3562350" cy="21431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7953" y="466291"/>
              <a:ext cx="3562350" cy="21431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7311738" y="578428"/>
              <a:ext cx="471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5083" y="10391"/>
            <a:ext cx="3114675" cy="2105025"/>
            <a:chOff x="870671" y="287914"/>
            <a:chExt cx="3114675" cy="21050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71" y="287914"/>
              <a:ext cx="3114675" cy="2105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3477492" y="370610"/>
              <a:ext cx="3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49969" y="51955"/>
            <a:ext cx="7134225" cy="2686050"/>
            <a:chOff x="596179" y="3364057"/>
            <a:chExt cx="7134225" cy="268605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79" y="3364057"/>
              <a:ext cx="7134225" cy="2686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文本框 14"/>
            <p:cNvSpPr txBox="1"/>
            <p:nvPr/>
          </p:nvSpPr>
          <p:spPr>
            <a:xfrm>
              <a:off x="6868391" y="3377046"/>
              <a:ext cx="7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6473" y="3273136"/>
            <a:ext cx="11139054" cy="3543300"/>
            <a:chOff x="1226128" y="2712027"/>
            <a:chExt cx="10134600" cy="32004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128" y="2712027"/>
              <a:ext cx="101346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0401300" y="2805545"/>
              <a:ext cx="7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173" y="20782"/>
            <a:ext cx="4956464" cy="2763982"/>
            <a:chOff x="342467" y="166254"/>
            <a:chExt cx="4752975" cy="25908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467" y="166254"/>
              <a:ext cx="4752975" cy="2590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4499264" y="187036"/>
              <a:ext cx="38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99338" y="51955"/>
            <a:ext cx="2676525" cy="2105025"/>
            <a:chOff x="135082" y="238991"/>
            <a:chExt cx="2676525" cy="210502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082" y="238991"/>
              <a:ext cx="2676525" cy="2105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2306783" y="519545"/>
              <a:ext cx="394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5  8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34745" y="41563"/>
            <a:ext cx="4315691" cy="2660073"/>
            <a:chOff x="4486275" y="389659"/>
            <a:chExt cx="3905250" cy="2171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6275" y="389659"/>
              <a:ext cx="3905250" cy="2171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7658100" y="457200"/>
              <a:ext cx="7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02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cao</dc:creator>
  <cp:lastModifiedBy>oliver cao</cp:lastModifiedBy>
  <cp:revision>5</cp:revision>
  <cp:lastPrinted>2018-03-19T11:52:18Z</cp:lastPrinted>
  <dcterms:created xsi:type="dcterms:W3CDTF">2018-03-19T11:24:19Z</dcterms:created>
  <dcterms:modified xsi:type="dcterms:W3CDTF">2018-03-19T11:56:22Z</dcterms:modified>
</cp:coreProperties>
</file>