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63" r:id="rId6"/>
    <p:sldId id="272" r:id="rId7"/>
    <p:sldId id="293" r:id="rId8"/>
    <p:sldId id="342" r:id="rId9"/>
    <p:sldId id="511" r:id="rId10"/>
  </p:sldIdLst>
  <p:sldSz type="screen4x3" cy="6858000" cx="9144000"/>
  <p:notesSz cx="6858000" cy="9144000"/>
  <p:defaultTextStyle>
    <a:lvl1pPr algn="l" eaLnBrk="1" fontAlgn="base" hangingPunct="1" indent="0" latinLnBrk="1" marL="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1pPr>
    <a:lvl2pPr algn="l" eaLnBrk="1" fontAlgn="base" hangingPunct="1" indent="0" latinLnBrk="1" marL="45720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2pPr>
    <a:lvl3pPr algn="l" eaLnBrk="1" fontAlgn="base" hangingPunct="1" indent="0" latinLnBrk="1" marL="91440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3pPr>
    <a:lvl4pPr algn="l" eaLnBrk="1" fontAlgn="base" hangingPunct="1" indent="0" latinLnBrk="1" marL="137160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4pPr>
    <a:lvl5pPr algn="l" eaLnBrk="1" fontAlgn="base" hangingPunct="1" indent="0" latinLnBrk="1" marL="182880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1" snapVertSplitter="0" vertBarState="restored" horzBarState="maximized" preferSingleView="0">
    <p:restoredLeft sz="15987" autoAdjust="0"/>
    <p:restoredTop sz="94660" autoAdjust="0"/>
  </p:normalViewPr>
  <p:slideViewPr>
    <p:cSldViewPr showGuides="0" snapToGrid="0" snapToObjects="0">
      <p:cViewPr>
        <p:scale>
          <a:sx n="75" d="100"/>
          <a:sy n="75" d="100"/>
        </p:scale>
        <p:origin x="0" y="0"/>
      </p:cViewPr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8" name=""/>
          <p:cNvSpPr/>
          <p:nvPr>
            <p:ph type="hdr" sz="quarter" idx="0"/>
          </p:nvPr>
        </p:nvSpPr>
        <p:spPr>
          <a:xfrm rot="0">
            <a:off x="0" y="0"/>
            <a:ext cx="3076575" cy="512762"/>
          </a:xfrm>
          <a:prstGeom prst="rect"/>
          <a:noFill/>
          <a:ln>
            <a:noFill/>
          </a:ln>
        </p:spPr>
        <p:txBody>
          <a:bodyPr anchor="t" bIns="45745" lIns="91492" rIns="91492" tIns="45745" vert="horz"/>
          <a:p>
            <a:pPr algn="l" lvl="0"/>
            <a:endParaRPr altLang="en-US" sz="1100" lang="en-US"/>
          </a:p>
        </p:txBody>
      </p:sp>
      <p:sp>
        <p:nvSpPr>
          <p:cNvPr id="1048619" name=""/>
          <p:cNvSpPr/>
          <p:nvPr>
            <p:ph type="dt" sz="full" idx="1"/>
          </p:nvPr>
        </p:nvSpPr>
        <p:spPr>
          <a:xfrm rot="0">
            <a:off x="4021137" y="0"/>
            <a:ext cx="3076575" cy="512762"/>
          </a:xfrm>
          <a:prstGeom prst="rect"/>
          <a:noFill/>
          <a:ln>
            <a:noFill/>
          </a:ln>
        </p:spPr>
        <p:txBody>
          <a:bodyPr anchor="t" bIns="45745" lIns="91492" rIns="91492" tIns="45745" vert="horz"/>
          <a:p>
            <a:pPr algn="r" lvl="0"/>
            <a:endParaRPr altLang="en-US" sz="1100" lang="en-US"/>
          </a:p>
        </p:txBody>
      </p:sp>
      <p:sp>
        <p:nvSpPr>
          <p:cNvPr id="1048620" name=""/>
          <p:cNvSpPr/>
          <p:nvPr>
            <p:ph type="sldImg" sz="full" idx="2"/>
          </p:nvPr>
        </p:nvSpPr>
        <p:spPr>
          <a:xfrm rot="0">
            <a:off x="990600" y="766762"/>
            <a:ext cx="5118100" cy="3838575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/>
          <a:p/>
        </p:txBody>
      </p:sp>
      <p:sp>
        <p:nvSpPr>
          <p:cNvPr id="1048621" name=""/>
          <p:cNvSpPr/>
          <p:nvPr>
            <p:ph type="body" sz="quarter" idx="3"/>
          </p:nvPr>
        </p:nvSpPr>
        <p:spPr>
          <a:xfrm rot="0">
            <a:off x="709612" y="4862512"/>
            <a:ext cx="5680075" cy="4605337"/>
          </a:xfrm>
          <a:prstGeom prst="rect"/>
          <a:noFill/>
          <a:ln>
            <a:noFill/>
          </a:ln>
        </p:spPr>
        <p:txBody>
          <a:bodyPr anchor="t" bIns="45745" lIns="91492" rIns="91492" tIns="45745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622" name=""/>
          <p:cNvSpPr/>
          <p:nvPr>
            <p:ph type="ftr" sz="quarter" idx="4"/>
          </p:nvPr>
        </p:nvSpPr>
        <p:spPr>
          <a:xfrm rot="0">
            <a:off x="0" y="9720262"/>
            <a:ext cx="3076575" cy="512762"/>
          </a:xfrm>
          <a:prstGeom prst="rect"/>
          <a:noFill/>
          <a:ln>
            <a:noFill/>
          </a:ln>
        </p:spPr>
        <p:txBody>
          <a:bodyPr anchor="b" bIns="45745" lIns="91492" rIns="91492" tIns="45745" vert="horz"/>
          <a:p>
            <a:pPr algn="l" lvl="0"/>
            <a:endParaRPr altLang="en-US" sz="1100" lang="en-US"/>
          </a:p>
        </p:txBody>
      </p:sp>
      <p:sp>
        <p:nvSpPr>
          <p:cNvPr id="1048623" name=""/>
          <p:cNvSpPr/>
          <p:nvPr>
            <p:ph type="sldNum" sz="quarter" idx="5"/>
          </p:nvPr>
        </p:nvSpPr>
        <p:spPr>
          <a:xfrm rot="0">
            <a:off x="4021137" y="9720262"/>
            <a:ext cx="3076575" cy="512762"/>
          </a:xfrm>
          <a:prstGeom prst="rect"/>
          <a:noFill/>
          <a:ln>
            <a:noFill/>
          </a:ln>
        </p:spPr>
        <p:txBody>
          <a:bodyPr anchor="b" bIns="45745" lIns="91492" rIns="91492" tIns="45745" vert="horz"/>
          <a:p>
            <a:pPr algn="r" lvl="0"/>
            <a:fld id="{566ABCEB-ACFC-4714-9973-3DA970169C29}" type="slidenum">
              <a:rPr altLang="en-US" sz="1100" lang="en-US"/>
              <a:pPr algn="r" lvl="0"/>
            </a:fld>
            <a:endParaRPr altLang="en-US" sz="1100" lang="en-US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marL="0">
      <a:spcBef>
        <a:spcPct val="30000"/>
      </a:spcBef>
      <a:spcAft>
        <a:spcPct val="0"/>
      </a:spcAft>
      <a:buFontTx/>
      <a:buNone/>
      <a:defRPr b="0" sz="1200">
        <a:solidFill>
          <a:srgbClr val="000000"/>
        </a:solidFill>
        <a:latin typeface="Arial" pitchFamily="0" charset="0"/>
        <a:ea typeface="宋体" pitchFamily="0" charset="-122"/>
      </a:defRPr>
    </a:lvl1pPr>
    <a:lvl2pPr algn="l" fontAlgn="base" indent="-457200" marL="457200">
      <a:spcBef>
        <a:spcPct val="30000"/>
      </a:spcBef>
      <a:spcAft>
        <a:spcPct val="0"/>
      </a:spcAft>
      <a:buFontTx/>
      <a:buNone/>
      <a:defRPr b="0" sz="1200">
        <a:solidFill>
          <a:srgbClr val="000000"/>
        </a:solidFill>
        <a:latin typeface="Arial" pitchFamily="0" charset="0"/>
        <a:ea typeface="宋体" pitchFamily="0" charset="-122"/>
      </a:defRPr>
    </a:lvl2pPr>
    <a:lvl3pPr algn="l" fontAlgn="base" indent="-914400" marL="914400">
      <a:spcBef>
        <a:spcPct val="30000"/>
      </a:spcBef>
      <a:spcAft>
        <a:spcPct val="0"/>
      </a:spcAft>
      <a:buFontTx/>
      <a:buNone/>
      <a:defRPr b="0" sz="1200">
        <a:solidFill>
          <a:srgbClr val="000000"/>
        </a:solidFill>
        <a:latin typeface="Arial" pitchFamily="0" charset="0"/>
        <a:ea typeface="宋体" pitchFamily="0" charset="-122"/>
      </a:defRPr>
    </a:lvl3pPr>
    <a:lvl4pPr algn="l" fontAlgn="base" indent="-1371600" marL="1371600">
      <a:spcBef>
        <a:spcPct val="30000"/>
      </a:spcBef>
      <a:spcAft>
        <a:spcPct val="0"/>
      </a:spcAft>
      <a:buFontTx/>
      <a:buNone/>
      <a:defRPr b="0" sz="1200">
        <a:solidFill>
          <a:srgbClr val="000000"/>
        </a:solidFill>
        <a:latin typeface="Arial" pitchFamily="0" charset="0"/>
        <a:ea typeface="宋体" pitchFamily="0" charset="-122"/>
      </a:defRPr>
    </a:lvl4pPr>
    <a:lvl5pPr algn="l" fontAlgn="base" indent="-1828800" marL="1828800">
      <a:spcBef>
        <a:spcPct val="30000"/>
      </a:spcBef>
      <a:spcAft>
        <a:spcPct val="0"/>
      </a:spcAft>
      <a:buFontTx/>
      <a:buNone/>
      <a:defRPr b="0" sz="1200">
        <a:solidFill>
          <a:srgbClr val="000000"/>
        </a:solidFill>
        <a:latin typeface="Arial" pitchFamily="0" charset="0"/>
        <a:ea typeface="宋体" pitchFamily="0" charset="-122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59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单击此处编辑母版副标题样式</a:t>
            </a:r>
            <a:endParaRPr altLang="en-US" lang="zh-CN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0" latinLnBrk="1" lvl="0" marL="0">
              <a:buFontTx/>
              <a:buNone/>
            </a:pPr>
            <a:fld id="{566ABCEB-ACFC-4714-9973-3DA970169C29}" type="datetime1">
              <a:rPr altLang="en-US" sz="1200" lang="zh-CN">
                <a:solidFill>
                  <a:srgbClr val="888888"/>
                </a:solidFill>
              </a:rPr>
              <a:pPr algn="l" eaLnBrk="1" fontAlgn="base" hangingPunct="1" indent="0" latinLnBrk="1" lvl="0" marL="0">
                <a:buFontTx/>
                <a:buNone/>
              </a:pPr>
            </a:fld>
            <a:endParaRPr altLang="en-US" sz="1200" lang="zh-CN">
              <a:solidFill>
                <a:srgbClr val="888888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r" eaLnBrk="1" fontAlgn="base" hangingPunct="1" indent="0" latinLnBrk="1" lvl="0" marL="0">
              <a:buFontTx/>
              <a:buNone/>
            </a:pPr>
            <a:fld id="{566ABCEB-ACFC-4714-9973-3DA970169C29}" type="slidenum">
              <a:rPr altLang="en-US" b="0" sz="1200" lang="zh-CN">
                <a:solidFill>
                  <a:srgbClr val="888888"/>
                </a:solidFill>
                <a:latin typeface="Calibri" pitchFamily="0" charset="1"/>
                <a:ea typeface="宋体" pitchFamily="0" charset="-122"/>
              </a:rPr>
              <a:pPr algn="r" eaLnBrk="1" fontAlgn="base" hangingPunct="1" indent="0" latinLnBrk="1" lvl="0" marL="0">
                <a:buFontTx/>
                <a:buNone/>
              </a:pPr>
            </a:fld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ctr" eaLnBrk="1" fontAlgn="base" hangingPunct="1" indent="0" latinLnBrk="1" lvl="0" marL="0">
              <a:buFontTx/>
              <a:buNone/>
            </a:pPr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61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0" latinLnBrk="1" lvl="0" marL="0">
              <a:buFontTx/>
              <a:buNone/>
            </a:pPr>
            <a:fld id="{566ABCEB-ACFC-4714-9973-3DA970169C29}" type="datetime1">
              <a:rPr altLang="en-US" sz="1200" lang="zh-CN">
                <a:solidFill>
                  <a:srgbClr val="888888"/>
                </a:solidFill>
              </a:rPr>
              <a:pPr algn="l" eaLnBrk="1" fontAlgn="base" hangingPunct="1" indent="0" latinLnBrk="1" lvl="0" marL="0">
                <a:buFontTx/>
                <a:buNone/>
              </a:pPr>
            </a:fld>
            <a:endParaRPr altLang="en-US" sz="1200" lang="zh-CN">
              <a:solidFill>
                <a:srgbClr val="888888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r" eaLnBrk="1" fontAlgn="base" hangingPunct="1" indent="0" latinLnBrk="1" lvl="0" marL="0">
              <a:buFontTx/>
              <a:buNone/>
            </a:pPr>
            <a:fld id="{566ABCEB-ACFC-4714-9973-3DA970169C29}" type="slidenum">
              <a:rPr altLang="en-US" b="0" sz="1200" lang="zh-CN">
                <a:solidFill>
                  <a:srgbClr val="888888"/>
                </a:solidFill>
                <a:latin typeface="Calibri" pitchFamily="0" charset="1"/>
                <a:ea typeface="宋体" pitchFamily="0" charset="-122"/>
              </a:rPr>
              <a:pPr algn="r" eaLnBrk="1" fontAlgn="base" hangingPunct="1" indent="0" latinLnBrk="1" lvl="0" marL="0">
                <a:buFontTx/>
                <a:buNone/>
              </a:pPr>
            </a:fld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ctr" eaLnBrk="1" fontAlgn="base" hangingPunct="1" indent="0" latinLnBrk="1" lvl="0" marL="0">
              <a:buFontTx/>
              <a:buNone/>
            </a:pPr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61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0" latinLnBrk="1" lvl="0" marL="0">
              <a:buFontTx/>
              <a:buNone/>
            </a:pPr>
            <a:fld id="{566ABCEB-ACFC-4714-9973-3DA970169C29}" type="datetime1">
              <a:rPr altLang="en-US" sz="1200" lang="zh-CN">
                <a:solidFill>
                  <a:srgbClr val="888888"/>
                </a:solidFill>
              </a:rPr>
              <a:pPr algn="l" eaLnBrk="1" fontAlgn="base" hangingPunct="1" indent="0" latinLnBrk="1" lvl="0" marL="0">
                <a:buFontTx/>
                <a:buNone/>
              </a:pPr>
            </a:fld>
            <a:endParaRPr altLang="en-US" sz="1200" lang="zh-CN">
              <a:solidFill>
                <a:srgbClr val="888888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r" eaLnBrk="1" fontAlgn="base" hangingPunct="1" indent="0" latinLnBrk="1" lvl="0" marL="0">
              <a:buFontTx/>
              <a:buNone/>
            </a:pPr>
            <a:fld id="{566ABCEB-ACFC-4714-9973-3DA970169C29}" type="slidenum">
              <a:rPr altLang="en-US" b="0" sz="1200" lang="zh-CN">
                <a:solidFill>
                  <a:srgbClr val="888888"/>
                </a:solidFill>
                <a:latin typeface="Calibri" pitchFamily="0" charset="1"/>
                <a:ea typeface="宋体" pitchFamily="0" charset="-122"/>
              </a:rPr>
              <a:pPr algn="r" eaLnBrk="1" fontAlgn="base" hangingPunct="1" indent="0" latinLnBrk="1" lvl="0" marL="0">
                <a:buFontTx/>
                <a:buNone/>
              </a:pPr>
            </a:fld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ctr" eaLnBrk="1" fontAlgn="base" hangingPunct="1" indent="0" latinLnBrk="1" lvl="0" marL="0">
              <a:buFontTx/>
              <a:buNone/>
            </a:pPr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58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0" latinLnBrk="1" lvl="0" marL="0">
              <a:buFontTx/>
              <a:buNone/>
            </a:pPr>
            <a:fld id="{566ABCEB-ACFC-4714-9973-3DA970169C29}" type="datetime1">
              <a:rPr altLang="en-US" sz="1200" lang="zh-CN">
                <a:solidFill>
                  <a:srgbClr val="888888"/>
                </a:solidFill>
              </a:rPr>
              <a:pPr algn="l" eaLnBrk="1" fontAlgn="base" hangingPunct="1" indent="0" latinLnBrk="1" lvl="0" marL="0">
                <a:buFontTx/>
                <a:buNone/>
              </a:pPr>
            </a:fld>
            <a:endParaRPr altLang="en-US" sz="1200" lang="zh-CN">
              <a:solidFill>
                <a:srgbClr val="888888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r" eaLnBrk="1" fontAlgn="base" hangingPunct="1" indent="0" latinLnBrk="1" lvl="0" marL="0">
              <a:buFontTx/>
              <a:buNone/>
            </a:pPr>
            <a:fld id="{566ABCEB-ACFC-4714-9973-3DA970169C29}" type="slidenum">
              <a:rPr altLang="en-US" b="0" sz="1200" lang="zh-CN">
                <a:solidFill>
                  <a:srgbClr val="888888"/>
                </a:solidFill>
                <a:latin typeface="Calibri" pitchFamily="0" charset="1"/>
                <a:ea typeface="宋体" pitchFamily="0" charset="-122"/>
              </a:rPr>
              <a:pPr algn="r" eaLnBrk="1" fontAlgn="base" hangingPunct="1" indent="0" latinLnBrk="1" lvl="0" marL="0">
                <a:buFontTx/>
                <a:buNone/>
              </a:pPr>
            </a:fld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ctr" eaLnBrk="1" fontAlgn="base" hangingPunct="1" indent="0" latinLnBrk="1" lvl="0" marL="0">
              <a:buFontTx/>
              <a:buNone/>
            </a:pPr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598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0" latinLnBrk="1" lvl="0" marL="0">
              <a:buFontTx/>
              <a:buNone/>
            </a:pPr>
            <a:fld id="{566ABCEB-ACFC-4714-9973-3DA970169C29}" type="datetime1">
              <a:rPr altLang="en-US" sz="1200" lang="zh-CN">
                <a:solidFill>
                  <a:srgbClr val="888888"/>
                </a:solidFill>
              </a:rPr>
              <a:pPr algn="l" eaLnBrk="1" fontAlgn="base" hangingPunct="1" indent="0" latinLnBrk="1" lvl="0" marL="0">
                <a:buFontTx/>
                <a:buNone/>
              </a:pPr>
            </a:fld>
            <a:endParaRPr altLang="en-US" sz="1200" lang="zh-CN">
              <a:solidFill>
                <a:srgbClr val="888888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r" eaLnBrk="1" fontAlgn="base" hangingPunct="1" indent="0" latinLnBrk="1" lvl="0" marL="0">
              <a:buFontTx/>
              <a:buNone/>
            </a:pPr>
            <a:fld id="{566ABCEB-ACFC-4714-9973-3DA970169C29}" type="slidenum">
              <a:rPr altLang="en-US" b="0" sz="1200" lang="zh-CN">
                <a:solidFill>
                  <a:srgbClr val="888888"/>
                </a:solidFill>
                <a:latin typeface="Calibri" pitchFamily="0" charset="1"/>
                <a:ea typeface="宋体" pitchFamily="0" charset="-122"/>
              </a:rPr>
              <a:pPr algn="r" eaLnBrk="1" fontAlgn="base" hangingPunct="1" indent="0" latinLnBrk="1" lvl="0" marL="0">
                <a:buFontTx/>
                <a:buNone/>
              </a:pPr>
            </a:fld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ctr" eaLnBrk="1" fontAlgn="base" hangingPunct="1" indent="0" latinLnBrk="1" lvl="0" marL="0">
              <a:buFontTx/>
              <a:buNone/>
            </a:pPr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60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601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0" latinLnBrk="1" lvl="0" marL="0">
              <a:buFontTx/>
              <a:buNone/>
            </a:pPr>
            <a:fld id="{566ABCEB-ACFC-4714-9973-3DA970169C29}" type="datetime1">
              <a:rPr altLang="en-US" sz="1200" lang="zh-CN">
                <a:solidFill>
                  <a:srgbClr val="888888"/>
                </a:solidFill>
              </a:rPr>
              <a:pPr algn="l" eaLnBrk="1" fontAlgn="base" hangingPunct="1" indent="0" latinLnBrk="1" lvl="0" marL="0">
                <a:buFontTx/>
                <a:buNone/>
              </a:pPr>
            </a:fld>
            <a:endParaRPr altLang="en-US" sz="1200" lang="zh-CN">
              <a:solidFill>
                <a:srgbClr val="888888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r" eaLnBrk="1" fontAlgn="base" hangingPunct="1" indent="0" latinLnBrk="1" lvl="0" marL="0">
              <a:buFontTx/>
              <a:buNone/>
            </a:pPr>
            <a:fld id="{566ABCEB-ACFC-4714-9973-3DA970169C29}" type="slidenum">
              <a:rPr altLang="en-US" b="0" sz="1200" lang="zh-CN">
                <a:solidFill>
                  <a:srgbClr val="888888"/>
                </a:solidFill>
                <a:latin typeface="Calibri" pitchFamily="0" charset="1"/>
                <a:ea typeface="宋体" pitchFamily="0" charset="-122"/>
              </a:rPr>
              <a:pPr algn="r" eaLnBrk="1" fontAlgn="base" hangingPunct="1" indent="0" latinLnBrk="1" lvl="0" marL="0">
                <a:buFontTx/>
                <a:buNone/>
              </a:pPr>
            </a:fld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ctr" eaLnBrk="1" fontAlgn="base" hangingPunct="1" indent="0" latinLnBrk="1" lvl="0" marL="0">
              <a:buFontTx/>
              <a:buNone/>
            </a:pPr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60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60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60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60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0" latinLnBrk="1" lvl="0" marL="0">
              <a:buFontTx/>
              <a:buNone/>
            </a:pPr>
            <a:fld id="{566ABCEB-ACFC-4714-9973-3DA970169C29}" type="datetime1">
              <a:rPr altLang="en-US" sz="1200" lang="zh-CN">
                <a:solidFill>
                  <a:srgbClr val="888888"/>
                </a:solidFill>
              </a:rPr>
              <a:pPr algn="l" eaLnBrk="1" fontAlgn="base" hangingPunct="1" indent="0" latinLnBrk="1" lvl="0" marL="0">
                <a:buFontTx/>
                <a:buNone/>
              </a:pPr>
            </a:fld>
            <a:endParaRPr altLang="en-US" sz="1200" lang="zh-CN">
              <a:solidFill>
                <a:srgbClr val="888888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r" eaLnBrk="1" fontAlgn="base" hangingPunct="1" indent="0" latinLnBrk="1" lvl="0" marL="0">
              <a:buFontTx/>
              <a:buNone/>
            </a:pPr>
            <a:fld id="{566ABCEB-ACFC-4714-9973-3DA970169C29}" type="slidenum">
              <a:rPr altLang="en-US" b="0" sz="1200" lang="zh-CN">
                <a:solidFill>
                  <a:srgbClr val="888888"/>
                </a:solidFill>
                <a:latin typeface="Calibri" pitchFamily="0" charset="1"/>
                <a:ea typeface="宋体" pitchFamily="0" charset="-122"/>
              </a:rPr>
              <a:pPr algn="r" eaLnBrk="1" fontAlgn="base" hangingPunct="1" indent="0" latinLnBrk="1" lvl="0" marL="0">
                <a:buFontTx/>
                <a:buNone/>
              </a:pPr>
            </a:fld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ctr" eaLnBrk="1" fontAlgn="base" hangingPunct="1" indent="0" latinLnBrk="1" lvl="0" marL="0">
              <a:buFontTx/>
              <a:buNone/>
            </a:pPr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0" latinLnBrk="1" lvl="0" marL="0">
              <a:buFontTx/>
              <a:buNone/>
            </a:pPr>
            <a:fld id="{566ABCEB-ACFC-4714-9973-3DA970169C29}" type="datetime1">
              <a:rPr altLang="en-US" sz="1200" lang="zh-CN">
                <a:solidFill>
                  <a:srgbClr val="888888"/>
                </a:solidFill>
              </a:rPr>
              <a:pPr algn="l" eaLnBrk="1" fontAlgn="base" hangingPunct="1" indent="0" latinLnBrk="1" lvl="0" marL="0">
                <a:buFontTx/>
                <a:buNone/>
              </a:pPr>
            </a:fld>
            <a:endParaRPr altLang="en-US" sz="1200" lang="zh-CN">
              <a:solidFill>
                <a:srgbClr val="888888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r" eaLnBrk="1" fontAlgn="base" hangingPunct="1" indent="0" latinLnBrk="1" lvl="0" marL="0">
              <a:buFontTx/>
              <a:buNone/>
            </a:pPr>
            <a:fld id="{566ABCEB-ACFC-4714-9973-3DA970169C29}" type="slidenum">
              <a:rPr altLang="en-US" b="0" sz="1200" lang="zh-CN">
                <a:solidFill>
                  <a:srgbClr val="888888"/>
                </a:solidFill>
                <a:latin typeface="Calibri" pitchFamily="0" charset="1"/>
                <a:ea typeface="宋体" pitchFamily="0" charset="-122"/>
              </a:rPr>
              <a:pPr algn="r" eaLnBrk="1" fontAlgn="base" hangingPunct="1" indent="0" latinLnBrk="1" lvl="0" marL="0">
                <a:buFontTx/>
                <a:buNone/>
              </a:pPr>
            </a:fld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ctr" eaLnBrk="1" fontAlgn="base" hangingPunct="1" indent="0" latinLnBrk="1" lvl="0" marL="0">
              <a:buFontTx/>
              <a:buNone/>
            </a:pPr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0" latinLnBrk="1" lvl="0" marL="0">
              <a:buFontTx/>
              <a:buNone/>
            </a:pPr>
            <a:fld id="{566ABCEB-ACFC-4714-9973-3DA970169C29}" type="datetime1">
              <a:rPr altLang="en-US" sz="1200" lang="zh-CN">
                <a:solidFill>
                  <a:srgbClr val="888888"/>
                </a:solidFill>
              </a:rPr>
              <a:pPr algn="l" eaLnBrk="1" fontAlgn="base" hangingPunct="1" indent="0" latinLnBrk="1" lvl="0" marL="0">
                <a:buFontTx/>
                <a:buNone/>
              </a:pPr>
            </a:fld>
            <a:endParaRPr altLang="en-US" sz="1200" lang="zh-CN">
              <a:solidFill>
                <a:srgbClr val="888888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r" eaLnBrk="1" fontAlgn="base" hangingPunct="1" indent="0" latinLnBrk="1" lvl="0" marL="0">
              <a:buFontTx/>
              <a:buNone/>
            </a:pPr>
            <a:fld id="{566ABCEB-ACFC-4714-9973-3DA970169C29}" type="slidenum">
              <a:rPr altLang="en-US" b="0" sz="1200" lang="zh-CN">
                <a:solidFill>
                  <a:srgbClr val="888888"/>
                </a:solidFill>
                <a:latin typeface="Calibri" pitchFamily="0" charset="1"/>
                <a:ea typeface="宋体" pitchFamily="0" charset="-122"/>
              </a:rPr>
              <a:pPr algn="r" eaLnBrk="1" fontAlgn="base" hangingPunct="1" indent="0" latinLnBrk="1" lvl="0" marL="0">
                <a:buFontTx/>
                <a:buNone/>
              </a:pPr>
            </a:fld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ctr" eaLnBrk="1" fontAlgn="base" hangingPunct="1" indent="0" latinLnBrk="1" lvl="0" marL="0">
              <a:buFontTx/>
              <a:buNone/>
            </a:pPr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和标题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60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0" latinLnBrk="1" lvl="0" marL="0">
              <a:buFontTx/>
              <a:buNone/>
            </a:pPr>
            <a:fld id="{566ABCEB-ACFC-4714-9973-3DA970169C29}" type="datetime1">
              <a:rPr altLang="en-US" sz="1200" lang="zh-CN">
                <a:solidFill>
                  <a:srgbClr val="888888"/>
                </a:solidFill>
              </a:rPr>
              <a:pPr algn="l" eaLnBrk="1" fontAlgn="base" hangingPunct="1" indent="0" latinLnBrk="1" lvl="0" marL="0">
                <a:buFontTx/>
                <a:buNone/>
              </a:pPr>
            </a:fld>
            <a:endParaRPr altLang="en-US" sz="1200" lang="zh-CN">
              <a:solidFill>
                <a:srgbClr val="888888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r" eaLnBrk="1" fontAlgn="base" hangingPunct="1" indent="0" latinLnBrk="1" lvl="0" marL="0">
              <a:buFontTx/>
              <a:buNone/>
            </a:pPr>
            <a:fld id="{566ABCEB-ACFC-4714-9973-3DA970169C29}" type="slidenum">
              <a:rPr altLang="en-US" b="0" sz="1200" lang="zh-CN">
                <a:solidFill>
                  <a:srgbClr val="888888"/>
                </a:solidFill>
                <a:latin typeface="Calibri" pitchFamily="0" charset="1"/>
                <a:ea typeface="宋体" pitchFamily="0" charset="-122"/>
              </a:rPr>
              <a:pPr algn="r" eaLnBrk="1" fontAlgn="base" hangingPunct="1" indent="0" latinLnBrk="1" lvl="0" marL="0">
                <a:buFontTx/>
                <a:buNone/>
              </a:pPr>
            </a:fld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ctr" eaLnBrk="1" fontAlgn="base" hangingPunct="1" indent="0" latinLnBrk="1" lvl="0" marL="0">
              <a:buFontTx/>
              <a:buNone/>
            </a:pPr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和标题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6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61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0" latinLnBrk="1" lvl="0" marL="0">
              <a:buFontTx/>
              <a:buNone/>
            </a:pPr>
            <a:fld id="{566ABCEB-ACFC-4714-9973-3DA970169C29}" type="datetime1">
              <a:rPr altLang="en-US" sz="1200" lang="zh-CN">
                <a:solidFill>
                  <a:srgbClr val="888888"/>
                </a:solidFill>
              </a:rPr>
              <a:pPr algn="l" eaLnBrk="1" fontAlgn="base" hangingPunct="1" indent="0" latinLnBrk="1" lvl="0" marL="0">
                <a:buFontTx/>
                <a:buNone/>
              </a:pPr>
            </a:fld>
            <a:endParaRPr altLang="en-US" sz="1200" lang="zh-CN">
              <a:solidFill>
                <a:srgbClr val="888888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r" eaLnBrk="1" fontAlgn="base" hangingPunct="1" indent="0" latinLnBrk="1" lvl="0" marL="0">
              <a:buFontTx/>
              <a:buNone/>
            </a:pPr>
            <a:fld id="{566ABCEB-ACFC-4714-9973-3DA970169C29}" type="slidenum">
              <a:rPr altLang="en-US" b="0" sz="1200" lang="zh-CN">
                <a:solidFill>
                  <a:srgbClr val="888888"/>
                </a:solidFill>
                <a:latin typeface="Calibri" pitchFamily="0" charset="1"/>
                <a:ea typeface="宋体" pitchFamily="0" charset="-122"/>
              </a:rPr>
              <a:pPr algn="r" eaLnBrk="1" fontAlgn="base" hangingPunct="1" indent="0" latinLnBrk="1" lvl="0" marL="0">
                <a:buFontTx/>
                <a:buNone/>
              </a:pPr>
            </a:fld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ctr" eaLnBrk="1" fontAlgn="base" hangingPunct="1" indent="0" latinLnBrk="1" lvl="0" marL="0">
              <a:buFontTx/>
              <a:buNone/>
            </a:pPr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>
            <p:ph type="title" sz="full" idx="0"/>
          </p:nvPr>
        </p:nvSpPr>
        <p:spPr>
          <a:xfrm rot="0">
            <a:off x="628650" y="365125"/>
            <a:ext cx="78867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zh-CN"/>
              <a:t>单击此处编辑母版标题样式</a:t>
            </a:r>
          </a:p>
        </p:txBody>
      </p:sp>
      <p:sp>
        <p:nvSpPr>
          <p:cNvPr id="1048577" name=""/>
          <p:cNvSpPr/>
          <p:nvPr>
            <p:ph type="body" sz="full" idx="1"/>
          </p:nvPr>
        </p:nvSpPr>
        <p:spPr>
          <a:xfrm rot="0">
            <a:off x="628650" y="1825625"/>
            <a:ext cx="7886700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286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l" eaLnBrk="1" fontAlgn="base" hangingPunct="1" indent="0" latinLnBrk="1" lvl="0" marL="0">
              <a:buFontTx/>
              <a:buNone/>
            </a:pPr>
            <a:fld id="{566ABCEB-ACFC-4714-9973-3DA970169C29}" type="datetime1">
              <a:rPr altLang="en-US" sz="1200" lang="zh-CN">
                <a:solidFill>
                  <a:srgbClr val="888888"/>
                </a:solidFill>
              </a:rPr>
              <a:pPr algn="l" eaLnBrk="1" fontAlgn="base" hangingPunct="1" indent="0" latinLnBrk="1" lvl="0" marL="0">
                <a:buFontTx/>
                <a:buNone/>
              </a:pPr>
            </a:fld>
            <a:endParaRPr altLang="en-US" sz="1200" lang="zh-CN">
              <a:solidFill>
                <a:srgbClr val="888888"/>
              </a:solidFill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028950" y="6356350"/>
            <a:ext cx="30861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ctr" eaLnBrk="1" fontAlgn="base" hangingPunct="1" indent="0" latinLnBrk="1" lvl="0" marL="0">
              <a:buFontTx/>
              <a:buNone/>
            </a:pPr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457950" y="6356350"/>
            <a:ext cx="205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457200" latinLnBrk="1" marL="4572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914400" latinLnBrk="1" marL="9144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1371600" latinLnBrk="1" marL="13716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1828800" latinLnBrk="1" marL="1828800">
              <a:buFontTx/>
              <a:buNone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r" eaLnBrk="1" fontAlgn="base" hangingPunct="1" indent="0" latinLnBrk="1" lvl="0" marL="0">
              <a:buFontTx/>
              <a:buNone/>
            </a:pPr>
            <a:fld id="{566ABCEB-ACFC-4714-9973-3DA970169C29}" type="slidenum">
              <a:rPr altLang="en-US" b="0" sz="1200" lang="zh-CN">
                <a:solidFill>
                  <a:srgbClr val="888888"/>
                </a:solidFill>
                <a:latin typeface="Calibri" pitchFamily="0" charset="1"/>
                <a:ea typeface="宋体" pitchFamily="0" charset="-122"/>
              </a:rPr>
              <a:pPr algn="r" eaLnBrk="1" fontAlgn="base" hangingPunct="1" indent="0" latinLnBrk="1" lvl="0" marL="0">
                <a:buFontTx/>
                <a:buNone/>
              </a:pPr>
            </a:fld>
            <a:endParaRPr altLang="en-US" b="0" sz="1200" lang="zh-CN">
              <a:solidFill>
                <a:srgbClr val="888888"/>
              </a:solidFill>
              <a:latin typeface="Calibri" pitchFamily="0" charset="1"/>
              <a:ea typeface="宋体" pitchFamily="0" charset="-122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eaLnBrk="1" fontAlgn="base" hangingPunct="1" indent="0" latinLnBrk="1" marL="0">
        <a:lnSpc>
          <a:spcPct val="90000"/>
        </a:lnSpc>
        <a:spcBef>
          <a:spcPct val="0"/>
        </a:spcBef>
        <a:buFontTx/>
        <a:buNone/>
        <a:defRPr b="0" sz="4400">
          <a:solidFill>
            <a:srgbClr val="000000"/>
          </a:solidFill>
          <a:latin typeface="Calibri Light" pitchFamily="0" charset="1"/>
          <a:ea typeface="宋体" pitchFamily="0" charset="-122"/>
        </a:defRPr>
      </a:lvl1pPr>
    </p:titleStyle>
    <p:bodyStyle>
      <a:lvl1pPr algn="l" eaLnBrk="1" fontAlgn="base" hangingPunct="1" indent="-228600" latinLnBrk="1" marL="228600">
        <a:lnSpc>
          <a:spcPct val="90000"/>
        </a:lnSpc>
        <a:spcBef>
          <a:spcPts val="1000"/>
        </a:spcBef>
        <a:buFont typeface="Arial" pitchFamily="34" charset="0"/>
        <a:buChar char="•"/>
        <a:defRPr b="0" sz="2800">
          <a:solidFill>
            <a:srgbClr val="000000"/>
          </a:solidFill>
          <a:latin typeface="Calibri" pitchFamily="0" charset="1"/>
          <a:ea typeface="宋体" pitchFamily="0" charset="-122"/>
        </a:defRPr>
      </a:lvl1pPr>
      <a:lvl2pPr algn="l" eaLnBrk="1" fontAlgn="base" hangingPunct="1" indent="-228600" latinLnBrk="1" marL="685800">
        <a:lnSpc>
          <a:spcPct val="90000"/>
        </a:lnSpc>
        <a:spcBef>
          <a:spcPts val="500"/>
        </a:spcBef>
        <a:buFont typeface="Arial" pitchFamily="34" charset="0"/>
        <a:buChar char="•"/>
        <a:defRPr b="0" sz="2400">
          <a:solidFill>
            <a:srgbClr val="000000"/>
          </a:solidFill>
          <a:latin typeface="Calibri" pitchFamily="0" charset="1"/>
          <a:ea typeface="宋体" pitchFamily="0" charset="-122"/>
        </a:defRPr>
      </a:lvl2pPr>
      <a:lvl3pPr algn="l" eaLnBrk="1" fontAlgn="base" hangingPunct="1" indent="-228600" latinLnBrk="1" marL="1143000">
        <a:lnSpc>
          <a:spcPct val="90000"/>
        </a:lnSpc>
        <a:spcBef>
          <a:spcPts val="500"/>
        </a:spcBef>
        <a:buFont typeface="Arial" pitchFamily="34" charset="0"/>
        <a:buChar char="•"/>
        <a:defRPr b="0" sz="2000">
          <a:solidFill>
            <a:srgbClr val="000000"/>
          </a:solidFill>
          <a:latin typeface="Calibri" pitchFamily="0" charset="1"/>
          <a:ea typeface="宋体" pitchFamily="0" charset="-122"/>
        </a:defRPr>
      </a:lvl3pPr>
      <a:lvl4pPr algn="l" eaLnBrk="1" fontAlgn="base" hangingPunct="1" indent="-228600" latinLnBrk="1" marL="1600200">
        <a:lnSpc>
          <a:spcPct val="90000"/>
        </a:lnSpc>
        <a:spcBef>
          <a:spcPts val="500"/>
        </a:spcBef>
        <a:buFont typeface="Arial" pitchFamily="34" charset="0"/>
        <a:buChar char="•"/>
        <a:defRPr b="0" sz="1800">
          <a:solidFill>
            <a:srgbClr val="000000"/>
          </a:solidFill>
          <a:latin typeface="Calibri" pitchFamily="0" charset="1"/>
          <a:ea typeface="宋体" pitchFamily="0" charset="-122"/>
        </a:defRPr>
      </a:lvl4pPr>
      <a:lvl5pPr algn="l" eaLnBrk="1" fontAlgn="base" hangingPunct="1" indent="-228600" latinLnBrk="1" marL="2057400">
        <a:lnSpc>
          <a:spcPct val="90000"/>
        </a:lnSpc>
        <a:spcBef>
          <a:spcPts val="500"/>
        </a:spcBef>
        <a:buFont typeface="Arial" pitchFamily="34" charset="0"/>
        <a:buChar char="•"/>
        <a:defRPr b="0" sz="1800">
          <a:solidFill>
            <a:srgbClr val="000000"/>
          </a:solidFill>
          <a:latin typeface="Calibri" pitchFamily="0" charset="1"/>
          <a:ea typeface="宋体" pitchFamily="0" charset="-122"/>
        </a:defRPr>
      </a:lvl5pPr>
    </p:bodyStyle>
    <p:otherStyle>
      <a:lvl1pPr algn="l" eaLnBrk="1" fontAlgn="base" hangingPunct="1" indent="0" latinLnBrk="1" marL="0">
        <a:buFontTx/>
        <a:buNone/>
        <a:defRPr b="0" sz="1800">
          <a:solidFill>
            <a:srgbClr val="000000"/>
          </a:solidFill>
          <a:latin typeface="Calibri" pitchFamily="0" charset="1"/>
          <a:ea typeface="宋体" pitchFamily="0" charset="-122"/>
        </a:defRPr>
      </a:lvl1pPr>
      <a:lvl2pPr algn="l" eaLnBrk="1" fontAlgn="base" hangingPunct="1" indent="-457200" latinLnBrk="1" marL="457200">
        <a:buFontTx/>
        <a:buNone/>
        <a:defRPr b="0" sz="1800">
          <a:solidFill>
            <a:srgbClr val="000000"/>
          </a:solidFill>
          <a:latin typeface="Calibri" pitchFamily="0" charset="1"/>
          <a:ea typeface="宋体" pitchFamily="0" charset="-122"/>
        </a:defRPr>
      </a:lvl2pPr>
      <a:lvl3pPr algn="l" eaLnBrk="1" fontAlgn="base" hangingPunct="1" indent="-914400" latinLnBrk="1" marL="914400">
        <a:buFontTx/>
        <a:buNone/>
        <a:defRPr b="0" sz="1800">
          <a:solidFill>
            <a:srgbClr val="000000"/>
          </a:solidFill>
          <a:latin typeface="Calibri" pitchFamily="0" charset="1"/>
          <a:ea typeface="宋体" pitchFamily="0" charset="-122"/>
        </a:defRPr>
      </a:lvl3pPr>
      <a:lvl4pPr algn="l" eaLnBrk="1" fontAlgn="base" hangingPunct="1" indent="-1371600" latinLnBrk="1" marL="1371600">
        <a:buFontTx/>
        <a:buNone/>
        <a:defRPr b="0" sz="1800">
          <a:solidFill>
            <a:srgbClr val="000000"/>
          </a:solidFill>
          <a:latin typeface="Calibri" pitchFamily="0" charset="1"/>
          <a:ea typeface="宋体" pitchFamily="0" charset="-122"/>
        </a:defRPr>
      </a:lvl4pPr>
      <a:lvl5pPr algn="l" eaLnBrk="1" fontAlgn="base" hangingPunct="1" indent="-1828800" latinLnBrk="1" marL="1828800">
        <a:buFontTx/>
        <a:buNone/>
        <a:defRPr b="0" sz="1800">
          <a:solidFill>
            <a:srgbClr val="000000"/>
          </a:solidFill>
          <a:latin typeface="Calibri" pitchFamily="0" charset="1"/>
          <a:ea typeface="宋体" pitchFamily="0" charset="-122"/>
        </a:defRPr>
      </a:lvl5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3" name=""/>
          <p:cNvSpPr/>
          <p:nvPr>
            <p:ph type="ctrTitle" sz="full" idx="0"/>
          </p:nvPr>
        </p:nvSpPr>
        <p:spPr>
          <a:xfrm rot="0">
            <a:off x="685800" y="1122362"/>
            <a:ext cx="7772400" cy="23876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lnSpc>
                <a:spcPct val="90000"/>
              </a:lnSpc>
              <a:spcBef>
                <a:spcPct val="0"/>
              </a:spcBef>
              <a:buFontTx/>
              <a:buNone/>
              <a:defRPr b="0" sz="4400">
                <a:solidFill>
                  <a:srgbClr val="000000"/>
                </a:solidFill>
                <a:latin typeface="Calibri Light" pitchFamily="0" charset="1"/>
                <a:ea typeface="宋体" pitchFamily="0" charset="-122"/>
              </a:defRPr>
            </a:lvl1pPr>
          </a:lstStyle>
          <a:p>
            <a:pPr algn="ctr" eaLnBrk="1" fontAlgn="base" hangingPunct="1" indent="0" latinLnBrk="1" lvl="0" mar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altLang="zh-CN" sz="6000" lang="en-US">
                <a:solidFill>
                  <a:srgbClr val="000000"/>
                </a:solidFill>
                <a:latin typeface="Calibri Light" pitchFamily="0" charset="1"/>
                <a:ea typeface="宋体" pitchFamily="0" charset="-122"/>
              </a:rPr>
              <a:t>S</a:t>
            </a:r>
            <a:r>
              <a:rPr altLang="zh-CN" sz="6000" lang="en-US">
                <a:solidFill>
                  <a:srgbClr val="000000"/>
                </a:solidFill>
                <a:latin typeface="Calibri Light" pitchFamily="0" charset="1"/>
                <a:ea typeface="宋体" pitchFamily="0" charset="-122"/>
              </a:rPr>
              <a:t>y</a:t>
            </a:r>
            <a:r>
              <a:rPr altLang="zh-CN" sz="6000" lang="en-US">
                <a:solidFill>
                  <a:srgbClr val="000000"/>
                </a:solidFill>
                <a:latin typeface="Calibri Light" pitchFamily="0" charset="1"/>
                <a:ea typeface="宋体" pitchFamily="0" charset="-122"/>
              </a:rPr>
              <a:t>s</a:t>
            </a:r>
            <a:r>
              <a:rPr altLang="zh-CN" sz="6000" lang="en-US">
                <a:solidFill>
                  <a:srgbClr val="000000"/>
                </a:solidFill>
                <a:latin typeface="Calibri Light" pitchFamily="0" charset="1"/>
                <a:ea typeface="宋体" pitchFamily="0" charset="-122"/>
              </a:rPr>
              <a:t>t</a:t>
            </a:r>
            <a:r>
              <a:rPr altLang="zh-CN" sz="6000" lang="en-US">
                <a:solidFill>
                  <a:srgbClr val="000000"/>
                </a:solidFill>
                <a:latin typeface="Calibri Light" pitchFamily="0" charset="1"/>
                <a:ea typeface="宋体" pitchFamily="0" charset="-122"/>
              </a:rPr>
              <a:t>e</a:t>
            </a:r>
            <a:r>
              <a:rPr altLang="zh-CN" sz="6000" lang="en-US">
                <a:solidFill>
                  <a:srgbClr val="000000"/>
                </a:solidFill>
                <a:latin typeface="Calibri Light" pitchFamily="0" charset="1"/>
                <a:ea typeface="宋体" pitchFamily="0" charset="-122"/>
              </a:rPr>
              <a:t>m</a:t>
            </a:r>
            <a:r>
              <a:rPr altLang="zh-CN" sz="6000" lang="en-US">
                <a:solidFill>
                  <a:srgbClr val="000000"/>
                </a:solidFill>
                <a:latin typeface="Calibri Light" pitchFamily="0" charset="1"/>
                <a:ea typeface="宋体" pitchFamily="0" charset="-122"/>
              </a:rPr>
              <a:t>U</a:t>
            </a:r>
            <a:r>
              <a:rPr altLang="zh-CN" sz="6000" lang="en-US">
                <a:solidFill>
                  <a:srgbClr val="000000"/>
                </a:solidFill>
                <a:latin typeface="Calibri Light" pitchFamily="0" charset="1"/>
                <a:ea typeface="宋体" pitchFamily="0" charset="-122"/>
              </a:rPr>
              <a:t>I</a:t>
            </a:r>
            <a:r>
              <a:rPr altLang="zh-CN" sz="6000" lang="zh-CN">
                <a:solidFill>
                  <a:srgbClr val="000000"/>
                </a:solidFill>
                <a:latin typeface="Calibri Light" pitchFamily="0" charset="1"/>
                <a:ea typeface="宋体" pitchFamily="0" charset="-122"/>
              </a:rPr>
              <a:t>组</a:t>
            </a:r>
            <a:r>
              <a:rPr altLang="zh-CN" sz="6000" lang="zh-CN">
                <a:solidFill>
                  <a:srgbClr val="000000"/>
                </a:solidFill>
                <a:latin typeface="Calibri Light" pitchFamily="0" charset="1"/>
                <a:ea typeface="宋体" pitchFamily="0" charset="-122"/>
              </a:rPr>
              <a:t>汇报</a:t>
            </a:r>
            <a:br>
              <a:rPr altLang="zh-CN" sz="6000" lang="en-US">
                <a:solidFill>
                  <a:srgbClr val="000000"/>
                </a:solidFill>
                <a:latin typeface="Calibri Light" pitchFamily="0" charset="1"/>
                <a:ea typeface="宋体" pitchFamily="0" charset="-122"/>
              </a:rPr>
            </a:br>
            <a:endParaRPr altLang="en-US" lang="zh-CN"/>
          </a:p>
        </p:txBody>
      </p:sp>
      <p:sp>
        <p:nvSpPr>
          <p:cNvPr id="1048594" name=""/>
          <p:cNvSpPr/>
          <p:nvPr>
            <p:ph type="subTitle" sz="full" idx="1"/>
          </p:nvPr>
        </p:nvSpPr>
        <p:spPr>
          <a:xfrm rot="0">
            <a:off x="1250895" y="3284741"/>
            <a:ext cx="6858000" cy="16557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228600" latinLnBrk="1" marL="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b="0" sz="2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228600" latinLnBrk="1" marL="6858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4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228600" latinLnBrk="1" marL="11430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0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228600" latinLnBrk="1" marL="16002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228600" latinLnBrk="1" marL="20574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algn="ctr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altLang="en-US" sz="2400" lang="zh-CN">
              <a:solidFill>
                <a:srgbClr val="000000"/>
              </a:solidFill>
              <a:latin typeface="Calibri" pitchFamily="0" charset="1"/>
              <a:ea typeface="宋体" pitchFamily="0" charset="-122"/>
            </a:endParaRPr>
          </a:p>
          <a:p>
            <a:pPr algn="ctr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altLang="zh-CN" sz="24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O</a:t>
            </a:r>
            <a:r>
              <a:rPr altLang="zh-CN" sz="24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p</a:t>
            </a:r>
            <a:r>
              <a:rPr altLang="zh-CN" sz="24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e</a:t>
            </a:r>
            <a:r>
              <a:rPr altLang="zh-CN" sz="24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n</a:t>
            </a:r>
            <a:r>
              <a:rPr altLang="zh-CN" sz="24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t</a:t>
            </a:r>
            <a:r>
              <a:rPr altLang="zh-CN" sz="24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h</a:t>
            </a:r>
            <a:r>
              <a:rPr altLang="zh-CN" sz="24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o</a:t>
            </a:r>
            <a:r>
              <a:rPr altLang="zh-CN" sz="24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s</a:t>
            </a:r>
            <a:r>
              <a:rPr altLang="zh-CN" sz="24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 </a:t>
            </a:r>
            <a:r>
              <a:rPr altLang="zh-CN" sz="24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2</a:t>
            </a:r>
            <a:r>
              <a:rPr altLang="zh-CN" sz="24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.</a:t>
            </a:r>
            <a:r>
              <a:rPr altLang="zh-CN" sz="2400" lang="en-US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0</a:t>
            </a:r>
            <a:r>
              <a:rPr altLang="zh-CN" sz="24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的</a:t>
            </a:r>
            <a:r>
              <a:rPr altLang="zh-CN" sz="24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修改</a:t>
            </a:r>
            <a:r>
              <a:rPr altLang="zh-CN" sz="24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与</a:t>
            </a:r>
            <a:r>
              <a:rPr altLang="zh-CN" sz="2400" lang="zh-CN">
                <a:solidFill>
                  <a:srgbClr val="000000"/>
                </a:solidFill>
                <a:latin typeface="Calibri" pitchFamily="0" charset="1"/>
                <a:ea typeface="宋体" pitchFamily="0" charset="-122"/>
              </a:rPr>
              <a:t>完善</a:t>
            </a:r>
            <a:endParaRPr altLang="en-US" sz="2400" lang="zh-CN">
              <a:solidFill>
                <a:srgbClr val="000000"/>
              </a:solidFill>
              <a:latin typeface="Calibri" pitchFamily="0" charset="1"/>
              <a:ea typeface="宋体" pitchFamily="0" charset="-122"/>
            </a:endParaRPr>
          </a:p>
          <a:p>
            <a:pPr algn="ctr" eaLnBrk="1" fontAlgn="base" hangingPunct="1" indent="0" latinLnBrk="1" lvl="0" marL="0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altLang="zh-CN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5" name=""/>
          <p:cNvSpPr/>
          <p:nvPr/>
        </p:nvSpPr>
        <p:spPr>
          <a:xfrm rot="0">
            <a:off x="277812" y="1481137"/>
            <a:ext cx="3860800" cy="6254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1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1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1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1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l" eaLnBrk="1" fontAlgn="base" hangingPunct="1" indent="0" latinLnBrk="1" lvl="0" marL="0">
              <a:buFontTx/>
              <a:buNone/>
            </a:pPr>
            <a:endParaRPr altLang="en-US" lang="en-US">
              <a:solidFill>
                <a:srgbClr val="000000"/>
              </a:solidFill>
              <a:latin typeface="Arial" pitchFamily="0" charset="0"/>
              <a:ea typeface="Arial" pitchFamily="0" charset="0"/>
            </a:endParaRPr>
          </a:p>
          <a:p>
            <a:pPr algn="l" eaLnBrk="1" fontAlgn="base" hangingPunct="1" indent="0" latinLnBrk="1" lvl="0" marL="0">
              <a:buFontTx/>
              <a:buNone/>
            </a:pPr>
            <a:endParaRPr altLang="en-US" lang="zh-CN">
              <a:solidFill>
                <a:srgbClr val="000000"/>
              </a:solidFill>
              <a:latin typeface="Arial" pitchFamily="0" charset="0"/>
              <a:ea typeface="Arial" pitchFamily="0" charset="0"/>
            </a:endParaRPr>
          </a:p>
        </p:txBody>
      </p:sp>
      <p:sp>
        <p:nvSpPr>
          <p:cNvPr id="1048586" name=""/>
          <p:cNvSpPr/>
          <p:nvPr/>
        </p:nvSpPr>
        <p:spPr>
          <a:xfrm rot="0">
            <a:off x="2489200" y="541337"/>
            <a:ext cx="3998912" cy="5111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1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1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1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1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l" eaLnBrk="1" fontAlgn="base" hangingPunct="1" indent="0" latinLnBrk="1" lvl="0" marL="0">
              <a:buFontTx/>
              <a:buNone/>
            </a:pP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S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y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s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t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e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m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U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I</a:t>
            </a:r>
            <a:r>
              <a:rPr altLang="zh-CN" sz="2800" lang="zh-CN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组</a:t>
            </a:r>
            <a:r>
              <a:rPr altLang="zh-CN" sz="2800" lang="zh-CN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的</a:t>
            </a:r>
            <a:r>
              <a:rPr altLang="zh-CN" sz="2800" lang="zh-CN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整体</a:t>
            </a:r>
            <a:r>
              <a:rPr altLang="zh-CN" sz="2800" lang="zh-CN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内容</a:t>
            </a:r>
          </a:p>
        </p:txBody>
      </p:sp>
      <p:sp>
        <p:nvSpPr>
          <p:cNvPr id="1048587" name=""/>
          <p:cNvSpPr/>
          <p:nvPr/>
        </p:nvSpPr>
        <p:spPr>
          <a:xfrm rot="0">
            <a:off x="277812" y="1414462"/>
            <a:ext cx="3998912" cy="5111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1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1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1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1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l" eaLnBrk="1" fontAlgn="base" hangingPunct="1" indent="0" latinLnBrk="1" lvl="0" marL="0">
              <a:buFontTx/>
              <a:buNone/>
            </a:pP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1</a:t>
            </a:r>
            <a:r>
              <a:rPr altLang="zh-CN" sz="2800" lang="zh-CN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、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S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t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a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r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t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u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p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M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e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n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u</a:t>
            </a:r>
          </a:p>
        </p:txBody>
      </p:sp>
      <p:sp>
        <p:nvSpPr>
          <p:cNvPr id="1048588" name=""/>
          <p:cNvSpPr/>
          <p:nvPr/>
        </p:nvSpPr>
        <p:spPr>
          <a:xfrm rot="0">
            <a:off x="2690812" y="3275012"/>
            <a:ext cx="3998912" cy="5111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1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1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1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1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l" eaLnBrk="1" fontAlgn="base" hangingPunct="1" indent="0" latinLnBrk="1" lvl="0" marL="0">
              <a:buFontTx/>
              <a:buNone/>
            </a:pPr>
            <a:endParaRPr altLang="en-US" sz="2800" lang="zh-CN">
              <a:solidFill>
                <a:srgbClr val="000000"/>
              </a:solidFill>
              <a:latin typeface="Arial" pitchFamily="0" charset="0"/>
              <a:ea typeface="Arial" pitchFamily="0" charset="0"/>
            </a:endParaRPr>
          </a:p>
        </p:txBody>
      </p:sp>
      <p:sp>
        <p:nvSpPr>
          <p:cNvPr id="1048589" name=""/>
          <p:cNvSpPr/>
          <p:nvPr/>
        </p:nvSpPr>
        <p:spPr>
          <a:xfrm rot="0">
            <a:off x="277812" y="2143125"/>
            <a:ext cx="3979862" cy="5111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1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1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1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1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l" eaLnBrk="1" fontAlgn="base" hangingPunct="1" indent="0" latinLnBrk="1" lvl="0" marL="0">
              <a:buFontTx/>
              <a:buNone/>
            </a:pP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2</a:t>
            </a:r>
            <a:r>
              <a:rPr altLang="zh-CN" sz="2800" lang="zh-CN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、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S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t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a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t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u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s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B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a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r</a:t>
            </a:r>
          </a:p>
        </p:txBody>
      </p:sp>
      <p:sp>
        <p:nvSpPr>
          <p:cNvPr id="1048590" name=""/>
          <p:cNvSpPr/>
          <p:nvPr/>
        </p:nvSpPr>
        <p:spPr>
          <a:xfrm rot="0">
            <a:off x="277812" y="2870200"/>
            <a:ext cx="4000500" cy="5111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1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1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1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1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l" eaLnBrk="1" fontAlgn="base" hangingPunct="1" indent="0" latinLnBrk="1" lvl="0" marL="0">
              <a:buFontTx/>
              <a:buNone/>
            </a:pP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3</a:t>
            </a:r>
            <a:r>
              <a:rPr altLang="zh-CN" sz="2800" lang="zh-CN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、</a:t>
            </a:r>
            <a:r>
              <a:rPr altLang="en-US" sz="2800" lang="zh-CN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No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t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i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f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i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c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a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t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i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o</a:t>
            </a:r>
            <a:r>
              <a:rPr altLang="zh-CN" sz="2800" lang="en-US">
                <a:solidFill>
                  <a:srgbClr val="000000"/>
                </a:solidFill>
                <a:latin typeface="Arial" pitchFamily="0" charset="0"/>
                <a:ea typeface="Arial" pitchFamily="0" charset="0"/>
              </a:rPr>
              <a:t>n</a:t>
            </a:r>
          </a:p>
        </p:txBody>
      </p:sp>
      <p:sp>
        <p:nvSpPr>
          <p:cNvPr id="1048591" name=""/>
          <p:cNvSpPr/>
          <p:nvPr/>
        </p:nvSpPr>
        <p:spPr>
          <a:xfrm rot="0">
            <a:off x="276225" y="3613150"/>
            <a:ext cx="4000500" cy="5111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1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1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1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1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lvl="0"/>
            <a:r>
              <a:rPr altLang="zh-CN" sz="2800" lang="en-US">
                <a:solidFill>
                  <a:srgbClr val="000000"/>
                </a:solidFill>
              </a:rPr>
              <a:t>4</a:t>
            </a:r>
            <a:r>
              <a:rPr altLang="zh-CN" sz="2800" lang="zh-CN">
                <a:solidFill>
                  <a:srgbClr val="000000"/>
                </a:solidFill>
              </a:rPr>
              <a:t>、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x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d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o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048592" name=""/>
          <p:cNvSpPr/>
          <p:nvPr/>
        </p:nvSpPr>
        <p:spPr>
          <a:xfrm rot="0">
            <a:off x="276225" y="4421187"/>
            <a:ext cx="4000500" cy="50958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1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1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1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1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lvl="0"/>
            <a:r>
              <a:rPr altLang="zh-CN" sz="2800" lang="en-US">
                <a:solidFill>
                  <a:srgbClr val="000000"/>
                </a:solidFill>
              </a:rPr>
              <a:t>5</a:t>
            </a:r>
            <a:r>
              <a:rPr altLang="zh-CN" sz="2800" lang="zh-CN">
                <a:solidFill>
                  <a:srgbClr val="000000"/>
                </a:solidFill>
              </a:rPr>
              <a:t>、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M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1" name=""/>
          <p:cNvSpPr/>
          <p:nvPr>
            <p:ph type="title" sz="full" idx="0"/>
          </p:nvPr>
        </p:nvSpPr>
        <p:spPr>
          <a:xfrm rot="0">
            <a:off x="628650" y="365125"/>
            <a:ext cx="78867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>
              <a:lnSpc>
                <a:spcPct val="90000"/>
              </a:lnSpc>
              <a:spcBef>
                <a:spcPct val="0"/>
              </a:spcBef>
              <a:buFontTx/>
              <a:buNone/>
              <a:defRPr b="0" sz="4400">
                <a:solidFill>
                  <a:srgbClr val="000000"/>
                </a:solidFill>
                <a:latin typeface="Calibri Light" pitchFamily="0" charset="1"/>
                <a:ea typeface="宋体" pitchFamily="0" charset="-122"/>
              </a:defRPr>
            </a:lvl1pPr>
          </a:lstStyle>
          <a:p>
            <a:pPr lvl="0"/>
            <a:r>
              <a:rPr altLang="zh-CN" lang="en-US"/>
              <a:t>S</a:t>
            </a:r>
            <a:r>
              <a:rPr altLang="zh-CN" lang="en-US"/>
              <a:t>t</a:t>
            </a:r>
            <a:r>
              <a:rPr altLang="zh-CN" lang="en-US"/>
              <a:t>a</a:t>
            </a:r>
            <a:r>
              <a:rPr altLang="zh-CN" lang="en-US"/>
              <a:t>r</a:t>
            </a:r>
            <a:r>
              <a:rPr altLang="zh-CN" lang="en-US"/>
              <a:t>t</a:t>
            </a:r>
            <a:r>
              <a:rPr altLang="zh-CN" lang="en-US"/>
              <a:t>u</a:t>
            </a:r>
            <a:r>
              <a:rPr altLang="zh-CN" lang="en-US"/>
              <a:t>p</a:t>
            </a:r>
            <a:r>
              <a:rPr altLang="zh-CN" lang="en-US"/>
              <a:t>M</a:t>
            </a:r>
            <a:r>
              <a:rPr altLang="zh-CN" lang="en-US"/>
              <a:t>e</a:t>
            </a:r>
            <a:r>
              <a:rPr altLang="zh-CN" lang="en-US"/>
              <a:t>n</a:t>
            </a:r>
            <a:r>
              <a:rPr altLang="zh-CN" lang="en-US"/>
              <a:t>u</a:t>
            </a:r>
            <a:r>
              <a:rPr altLang="zh-CN" lang="zh-CN"/>
              <a:t>的</a:t>
            </a:r>
            <a:r>
              <a:rPr altLang="zh-CN" lang="zh-CN"/>
              <a:t>优化</a:t>
            </a:r>
          </a:p>
        </p:txBody>
      </p:sp>
      <p:sp>
        <p:nvSpPr>
          <p:cNvPr id="1048582" name=""/>
          <p:cNvSpPr/>
          <p:nvPr>
            <p:ph sz="full" idx="1"/>
          </p:nvPr>
        </p:nvSpPr>
        <p:spPr>
          <a:xfrm rot="0">
            <a:off x="628650" y="1825625"/>
            <a:ext cx="7886700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228600" latinLnBrk="1" marL="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b="0" sz="2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1pPr>
            <a:lvl2pPr algn="l" eaLnBrk="1" fontAlgn="base" hangingPunct="1" indent="-228600" latinLnBrk="1" marL="6858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4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2pPr>
            <a:lvl3pPr algn="l" eaLnBrk="1" fontAlgn="base" hangingPunct="1" indent="-228600" latinLnBrk="1" marL="11430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20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3pPr>
            <a:lvl4pPr algn="l" eaLnBrk="1" fontAlgn="base" hangingPunct="1" indent="-228600" latinLnBrk="1" marL="16002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4pPr>
            <a:lvl5pPr algn="l" eaLnBrk="1" fontAlgn="base" hangingPunct="1" indent="-228600" latinLnBrk="1" marL="20574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000000"/>
                </a:solidFill>
                <a:latin typeface="Calibri" pitchFamily="0" charset="1"/>
                <a:ea typeface="宋体" pitchFamily="0" charset="-122"/>
              </a:defRPr>
            </a:lvl5pPr>
          </a:lstStyle>
          <a:p>
            <a:pPr lvl="0"/>
            <a:r>
              <a:rPr altLang="zh-CN" lang="en-US"/>
              <a:t>1</a:t>
            </a:r>
            <a:r>
              <a:rPr altLang="zh-CN" lang="zh-CN"/>
              <a:t>、</a:t>
            </a:r>
            <a:r>
              <a:rPr altLang="zh-CN" lang="zh-CN"/>
              <a:t>将</a:t>
            </a:r>
            <a:r>
              <a:rPr altLang="zh-CN" lang="en-US"/>
              <a:t>S</a:t>
            </a:r>
            <a:r>
              <a:rPr altLang="zh-CN" lang="en-US"/>
              <a:t>t</a:t>
            </a:r>
            <a:r>
              <a:rPr altLang="zh-CN" lang="en-US"/>
              <a:t>a</a:t>
            </a:r>
            <a:r>
              <a:rPr altLang="zh-CN" lang="en-US"/>
              <a:t>r</a:t>
            </a:r>
            <a:r>
              <a:rPr altLang="zh-CN" lang="en-US"/>
              <a:t>t</a:t>
            </a:r>
            <a:r>
              <a:rPr altLang="zh-CN" lang="en-US"/>
              <a:t>u</a:t>
            </a:r>
            <a:r>
              <a:rPr altLang="zh-CN" lang="en-US"/>
              <a:t>p</a:t>
            </a:r>
            <a:r>
              <a:rPr altLang="zh-CN" lang="en-US"/>
              <a:t>M</a:t>
            </a:r>
            <a:r>
              <a:rPr altLang="zh-CN" lang="en-US"/>
              <a:t>e</a:t>
            </a:r>
            <a:r>
              <a:rPr altLang="zh-CN" lang="en-US"/>
              <a:t>n</a:t>
            </a:r>
            <a:r>
              <a:rPr altLang="zh-CN" lang="en-US"/>
              <a:t>u</a:t>
            </a:r>
            <a:r>
              <a:rPr altLang="zh-CN" lang="zh-CN"/>
              <a:t>移入</a:t>
            </a:r>
            <a:r>
              <a:rPr altLang="zh-CN" lang="en-US"/>
              <a:t>S</a:t>
            </a:r>
            <a:r>
              <a:rPr altLang="zh-CN" lang="en-US"/>
              <a:t>y</a:t>
            </a:r>
            <a:r>
              <a:rPr altLang="zh-CN" lang="en-US"/>
              <a:t>s</a:t>
            </a:r>
            <a:r>
              <a:rPr altLang="zh-CN" lang="en-US"/>
              <a:t>t</a:t>
            </a:r>
            <a:r>
              <a:rPr altLang="zh-CN" lang="en-US"/>
              <a:t>e</a:t>
            </a:r>
            <a:r>
              <a:rPr altLang="zh-CN" lang="en-US"/>
              <a:t>m</a:t>
            </a:r>
            <a:r>
              <a:rPr altLang="zh-CN" lang="en-US"/>
              <a:t>U</a:t>
            </a:r>
            <a:r>
              <a:rPr altLang="zh-CN" lang="en-US"/>
              <a:t>I</a:t>
            </a:r>
            <a:r>
              <a:rPr altLang="zh-CN" lang="zh-CN"/>
              <a:t>成为</a:t>
            </a:r>
            <a:r>
              <a:rPr altLang="zh-CN" lang="en-US"/>
              <a:t>S</a:t>
            </a:r>
            <a:r>
              <a:rPr altLang="zh-CN" lang="en-US"/>
              <a:t>y</a:t>
            </a:r>
            <a:r>
              <a:rPr altLang="zh-CN" lang="en-US"/>
              <a:t>s</a:t>
            </a:r>
            <a:r>
              <a:rPr altLang="zh-CN" lang="en-US"/>
              <a:t>t</a:t>
            </a:r>
            <a:r>
              <a:rPr altLang="zh-CN" lang="en-US"/>
              <a:t>e</a:t>
            </a:r>
            <a:r>
              <a:rPr altLang="zh-CN" lang="en-US"/>
              <a:t>m</a:t>
            </a:r>
            <a:r>
              <a:rPr altLang="zh-CN" lang="en-US"/>
              <a:t>U</a:t>
            </a:r>
            <a:r>
              <a:rPr altLang="zh-CN" lang="en-US"/>
              <a:t>I</a:t>
            </a:r>
            <a:r>
              <a:rPr altLang="zh-CN" lang="zh-CN"/>
              <a:t>一个</a:t>
            </a:r>
            <a:r>
              <a:rPr altLang="zh-CN" lang="zh-CN"/>
              <a:t>独立</a:t>
            </a:r>
            <a:r>
              <a:rPr altLang="zh-CN" lang="zh-CN"/>
              <a:t>的</a:t>
            </a:r>
            <a:r>
              <a:rPr altLang="zh-CN" lang="en-US"/>
              <a:t>M</a:t>
            </a:r>
            <a:r>
              <a:rPr altLang="zh-CN" lang="en-US"/>
              <a:t>o</a:t>
            </a:r>
            <a:r>
              <a:rPr altLang="zh-CN" lang="en-US"/>
              <a:t>d</a:t>
            </a:r>
            <a:r>
              <a:rPr altLang="zh-CN" lang="en-US"/>
              <a:t>u</a:t>
            </a:r>
            <a:r>
              <a:rPr altLang="zh-CN" lang="en-US"/>
              <a:t>l</a:t>
            </a:r>
            <a:r>
              <a:rPr altLang="zh-CN" lang="en-US"/>
              <a:t>e</a:t>
            </a:r>
            <a:r>
              <a:rPr altLang="zh-CN" lang="en-US"/>
              <a:t>.</a:t>
            </a:r>
          </a:p>
          <a:p>
            <a:pPr lvl="0"/>
            <a:endParaRPr altLang="en-US" lang="zh-CN"/>
          </a:p>
          <a:p>
            <a:pPr lvl="0"/>
            <a:r>
              <a:rPr altLang="zh-CN" lang="en-US"/>
              <a:t>2</a:t>
            </a:r>
            <a:r>
              <a:rPr altLang="zh-CN" lang="zh-CN"/>
              <a:t>、</a:t>
            </a:r>
            <a:r>
              <a:rPr altLang="zh-CN" lang="zh-CN"/>
              <a:t>将</a:t>
            </a:r>
            <a:r>
              <a:rPr altLang="zh-CN" lang="zh-CN"/>
              <a:t>之前</a:t>
            </a:r>
            <a:r>
              <a:rPr altLang="zh-CN" lang="zh-CN"/>
              <a:t>的</a:t>
            </a:r>
            <a:r>
              <a:rPr altLang="zh-CN" lang="en-US"/>
              <a:t>A</a:t>
            </a:r>
            <a:r>
              <a:rPr altLang="zh-CN" lang="en-US"/>
              <a:t>c</a:t>
            </a:r>
            <a:r>
              <a:rPr altLang="zh-CN" lang="en-US"/>
              <a:t>t</a:t>
            </a:r>
            <a:r>
              <a:rPr altLang="zh-CN" lang="en-US"/>
              <a:t>i</a:t>
            </a:r>
            <a:r>
              <a:rPr altLang="zh-CN" lang="en-US"/>
              <a:t>v</a:t>
            </a:r>
            <a:r>
              <a:rPr altLang="zh-CN" lang="en-US"/>
              <a:t>i</a:t>
            </a:r>
            <a:r>
              <a:rPr altLang="zh-CN" lang="en-US"/>
              <a:t>t</a:t>
            </a:r>
            <a:r>
              <a:rPr altLang="zh-CN" lang="en-US"/>
              <a:t>y</a:t>
            </a:r>
            <a:r>
              <a:rPr altLang="zh-CN" lang="zh-CN"/>
              <a:t>改为</a:t>
            </a:r>
            <a:r>
              <a:rPr altLang="zh-CN" lang="en-US"/>
              <a:t>V</a:t>
            </a:r>
            <a:r>
              <a:rPr altLang="zh-CN" lang="en-US"/>
              <a:t>i</a:t>
            </a:r>
            <a:r>
              <a:rPr altLang="zh-CN" lang="en-US"/>
              <a:t>e</a:t>
            </a:r>
            <a:r>
              <a:rPr altLang="zh-CN" lang="en-US"/>
              <a:t>w</a:t>
            </a:r>
            <a:r>
              <a:rPr altLang="zh-CN" lang="en-US"/>
              <a:t>.</a:t>
            </a:r>
          </a:p>
          <a:p>
            <a:pPr lvl="0"/>
            <a:endParaRPr altLang="en-US" lang="zh-CN"/>
          </a:p>
          <a:p>
            <a:pPr lvl="0"/>
            <a:r>
              <a:rPr altLang="zh-CN" lang="en-US"/>
              <a:t>3</a:t>
            </a:r>
            <a:r>
              <a:rPr altLang="zh-CN" lang="zh-CN"/>
              <a:t>、</a:t>
            </a:r>
            <a:r>
              <a:rPr altLang="zh-CN" lang="zh-CN"/>
              <a:t>数据库</a:t>
            </a:r>
            <a:r>
              <a:rPr altLang="zh-CN" lang="zh-CN"/>
              <a:t>在</a:t>
            </a:r>
            <a:r>
              <a:rPr altLang="zh-CN" lang="en-US"/>
              <a:t>S</a:t>
            </a:r>
            <a:r>
              <a:rPr altLang="zh-CN" lang="en-US"/>
              <a:t>y</a:t>
            </a:r>
            <a:r>
              <a:rPr altLang="zh-CN" lang="en-US"/>
              <a:t>s</a:t>
            </a:r>
            <a:r>
              <a:rPr altLang="zh-CN" lang="en-US"/>
              <a:t>t</a:t>
            </a:r>
            <a:r>
              <a:rPr altLang="zh-CN" lang="en-US"/>
              <a:t>e</a:t>
            </a:r>
            <a:r>
              <a:rPr altLang="zh-CN" lang="en-US"/>
              <a:t>m</a:t>
            </a:r>
            <a:r>
              <a:rPr altLang="zh-CN" lang="en-US"/>
              <a:t>U</a:t>
            </a:r>
            <a:r>
              <a:rPr altLang="zh-CN" lang="en-US"/>
              <a:t>I</a:t>
            </a:r>
            <a:r>
              <a:rPr altLang="zh-CN" lang="zh-CN"/>
              <a:t>初始化</a:t>
            </a:r>
            <a:r>
              <a:rPr altLang="zh-CN" lang="zh-CN"/>
              <a:t>时</a:t>
            </a:r>
            <a:r>
              <a:rPr altLang="zh-CN" lang="zh-CN"/>
              <a:t>创建</a:t>
            </a:r>
            <a:r>
              <a:rPr altLang="zh-CN" lang="zh-CN"/>
              <a:t>，</a:t>
            </a:r>
            <a:r>
              <a:rPr altLang="zh-CN" lang="zh-CN"/>
              <a:t>数据</a:t>
            </a:r>
            <a:r>
              <a:rPr altLang="zh-CN" lang="zh-CN"/>
              <a:t>在</a:t>
            </a:r>
            <a:r>
              <a:rPr altLang="zh-CN" lang="zh-CN"/>
              <a:t>创建</a:t>
            </a:r>
            <a:r>
              <a:rPr altLang="zh-CN" lang="en-US"/>
              <a:t>V</a:t>
            </a:r>
            <a:r>
              <a:rPr altLang="zh-CN" lang="en-US"/>
              <a:t>i</a:t>
            </a:r>
            <a:r>
              <a:rPr altLang="zh-CN" lang="en-US"/>
              <a:t>e</a:t>
            </a:r>
            <a:r>
              <a:rPr altLang="zh-CN" lang="en-US"/>
              <a:t>w</a:t>
            </a:r>
            <a:r>
              <a:rPr altLang="zh-CN" lang="zh-CN"/>
              <a:t>时</a:t>
            </a:r>
            <a:r>
              <a:rPr altLang="zh-CN" lang="zh-CN"/>
              <a:t>加载</a:t>
            </a:r>
            <a:r>
              <a:rPr altLang="zh-CN" lang="zh-CN"/>
              <a:t>一次</a:t>
            </a:r>
            <a:r>
              <a:rPr altLang="zh-CN" lang="en-US"/>
              <a:t>.</a:t>
            </a:r>
            <a:endParaRPr altLang="en-US"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/>
              <a:t>S</a:t>
            </a:r>
            <a:r>
              <a:rPr altLang="zh-CN" lang="en-US"/>
              <a:t>t</a:t>
            </a:r>
            <a:r>
              <a:rPr altLang="zh-CN" lang="en-US"/>
              <a:t>a</a:t>
            </a:r>
            <a:r>
              <a:rPr altLang="zh-CN" lang="en-US"/>
              <a:t>t</a:t>
            </a:r>
            <a:r>
              <a:rPr altLang="zh-CN" lang="en-US"/>
              <a:t>u</a:t>
            </a:r>
            <a:r>
              <a:rPr altLang="zh-CN" lang="en-US"/>
              <a:t>s</a:t>
            </a:r>
            <a:r>
              <a:rPr altLang="zh-CN" lang="en-US"/>
              <a:t>B</a:t>
            </a:r>
            <a:r>
              <a:rPr altLang="zh-CN" lang="en-US"/>
              <a:t>a</a:t>
            </a:r>
            <a:r>
              <a:rPr altLang="zh-CN" lang="en-US"/>
              <a:t>r</a:t>
            </a:r>
            <a:endParaRPr lang="zh-CN"/>
          </a:p>
        </p:txBody>
      </p:sp>
      <p:sp>
        <p:nvSpPr>
          <p:cNvPr id="1048654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zh-CN" lang="en-US"/>
              <a:t>1</a:t>
            </a:r>
            <a:r>
              <a:rPr altLang="en-US" lang="zh-CN"/>
              <a:t>、</a:t>
            </a:r>
            <a:r>
              <a:rPr altLang="zh-CN" lang="en-US"/>
              <a:t>s</a:t>
            </a:r>
            <a:r>
              <a:rPr altLang="zh-CN" lang="en-US"/>
              <a:t>h</a:t>
            </a:r>
            <a:r>
              <a:rPr altLang="zh-CN" lang="en-US"/>
              <a:t>o</a:t>
            </a:r>
            <a:r>
              <a:rPr altLang="zh-CN" lang="en-US"/>
              <a:t>w</a:t>
            </a:r>
            <a:r>
              <a:rPr altLang="zh-CN" lang="en-US"/>
              <a:t>/</a:t>
            </a:r>
            <a:r>
              <a:rPr altLang="zh-CN" lang="en-US"/>
              <a:t>h</a:t>
            </a:r>
            <a:r>
              <a:rPr altLang="zh-CN" lang="en-US"/>
              <a:t>i</a:t>
            </a:r>
            <a:r>
              <a:rPr altLang="zh-CN" lang="en-US"/>
              <a:t>d</a:t>
            </a:r>
            <a:r>
              <a:rPr altLang="zh-CN" lang="en-US"/>
              <a:t>e</a:t>
            </a:r>
            <a:r>
              <a:rPr altLang="zh-CN" lang="en-US"/>
              <a:t> </a:t>
            </a:r>
            <a:r>
              <a:rPr altLang="zh-CN" lang="zh-CN"/>
              <a:t>任务栏</a:t>
            </a:r>
            <a:r>
              <a:rPr altLang="zh-CN" lang="en-US"/>
              <a:t>.</a:t>
            </a:r>
            <a:endParaRPr lang="zh-CN"/>
          </a:p>
          <a:p>
            <a:r>
              <a:rPr altLang="zh-CN" sz="2000" lang="en-US"/>
              <a:t> </a:t>
            </a:r>
            <a:r>
              <a:rPr altLang="zh-CN" sz="2000" lang="en-US"/>
              <a:t> </a:t>
            </a:r>
            <a:r>
              <a:rPr altLang="zh-CN" sz="2000" lang="en-US"/>
              <a:t> </a:t>
            </a:r>
            <a:r>
              <a:rPr altLang="zh-CN" sz="2000" lang="en-US"/>
              <a:t> </a:t>
            </a:r>
            <a:r>
              <a:rPr altLang="zh-CN" sz="2000" lang="en-US"/>
              <a:t> </a:t>
            </a:r>
            <a:r>
              <a:rPr altLang="zh-CN" sz="2000" lang="en-US"/>
              <a:t> </a:t>
            </a:r>
            <a:r>
              <a:rPr altLang="zh-CN" sz="2000" lang="en-US"/>
              <a:t> </a:t>
            </a:r>
            <a:r>
              <a:rPr altLang="zh-CN" sz="2000" lang="en-US"/>
              <a:t> </a:t>
            </a:r>
            <a:r>
              <a:rPr altLang="zh-CN" sz="2000" lang="zh-CN"/>
              <a:t>对于</a:t>
            </a:r>
            <a:r>
              <a:rPr altLang="zh-CN" sz="2000" lang="zh-CN"/>
              <a:t>任务栏</a:t>
            </a:r>
            <a:r>
              <a:rPr altLang="zh-CN" sz="2000" lang="zh-CN"/>
              <a:t>显示</a:t>
            </a:r>
            <a:r>
              <a:rPr altLang="zh-CN" sz="2000" lang="zh-CN"/>
              <a:t>隐藏</a:t>
            </a:r>
            <a:r>
              <a:rPr altLang="zh-CN" sz="2000" lang="en-US"/>
              <a:t> </a:t>
            </a:r>
            <a:r>
              <a:rPr altLang="zh-CN" sz="2000" lang="zh-CN"/>
              <a:t>是否</a:t>
            </a:r>
            <a:r>
              <a:rPr altLang="zh-CN" sz="2000" lang="zh-CN"/>
              <a:t>需要</a:t>
            </a:r>
            <a:r>
              <a:rPr altLang="zh-CN" sz="2000" lang="zh-CN"/>
              <a:t>通过</a:t>
            </a:r>
            <a:r>
              <a:rPr altLang="zh-CN" sz="2000" lang="en-US"/>
              <a:t> </a:t>
            </a:r>
            <a:r>
              <a:rPr altLang="zh-CN" sz="2000" lang="en-US"/>
              <a:t>A</a:t>
            </a:r>
            <a:r>
              <a:rPr altLang="zh-CN" sz="2000" lang="en-US"/>
              <a:t>I</a:t>
            </a:r>
            <a:r>
              <a:rPr altLang="zh-CN" sz="2000" lang="en-US"/>
              <a:t>D</a:t>
            </a:r>
            <a:r>
              <a:rPr altLang="zh-CN" sz="2000" lang="en-US"/>
              <a:t>L</a:t>
            </a:r>
            <a:r>
              <a:rPr altLang="zh-CN" sz="2000" lang="zh-CN"/>
              <a:t>和</a:t>
            </a:r>
            <a:r>
              <a:rPr altLang="zh-CN" sz="2000" lang="zh-CN"/>
              <a:t>广播</a:t>
            </a:r>
            <a:r>
              <a:rPr altLang="zh-CN" sz="2000" lang="zh-CN"/>
              <a:t>在</a:t>
            </a:r>
            <a:r>
              <a:rPr altLang="zh-CN" sz="2000" lang="en-US"/>
              <a:t>P</a:t>
            </a:r>
            <a:r>
              <a:rPr altLang="zh-CN" sz="2000" lang="en-US"/>
              <a:t>h</a:t>
            </a:r>
            <a:r>
              <a:rPr altLang="zh-CN" sz="2000" lang="en-US"/>
              <a:t>o</a:t>
            </a:r>
            <a:r>
              <a:rPr altLang="zh-CN" sz="2000" lang="en-US"/>
              <a:t>n</a:t>
            </a:r>
            <a:r>
              <a:rPr altLang="zh-CN" sz="2000" lang="en-US"/>
              <a:t>e</a:t>
            </a:r>
            <a:r>
              <a:rPr altLang="zh-CN" sz="2000" lang="en-US"/>
              <a:t>W</a:t>
            </a:r>
            <a:r>
              <a:rPr altLang="zh-CN" sz="2000" lang="en-US"/>
              <a:t>i</a:t>
            </a:r>
            <a:r>
              <a:rPr altLang="zh-CN" sz="2000" lang="en-US"/>
              <a:t>n</a:t>
            </a:r>
            <a:r>
              <a:rPr altLang="zh-CN" sz="2000" lang="en-US"/>
              <a:t>d</a:t>
            </a:r>
            <a:r>
              <a:rPr altLang="zh-CN" sz="2000" lang="en-US"/>
              <a:t>o</a:t>
            </a:r>
            <a:r>
              <a:rPr altLang="zh-CN" sz="2000" lang="en-US"/>
              <a:t>w</a:t>
            </a:r>
            <a:r>
              <a:rPr altLang="zh-CN" sz="2000" lang="en-US"/>
              <a:t>M</a:t>
            </a:r>
            <a:r>
              <a:rPr altLang="zh-CN" sz="2000" lang="en-US"/>
              <a:t>a</a:t>
            </a:r>
            <a:r>
              <a:rPr altLang="zh-CN" sz="2000" lang="en-US"/>
              <a:t>n</a:t>
            </a:r>
            <a:r>
              <a:rPr altLang="zh-CN" sz="2000" lang="en-US"/>
              <a:t>a</a:t>
            </a:r>
            <a:r>
              <a:rPr altLang="zh-CN" sz="2000" lang="en-US"/>
              <a:t>g</a:t>
            </a:r>
            <a:r>
              <a:rPr altLang="zh-CN" sz="2000" lang="en-US"/>
              <a:t>e</a:t>
            </a:r>
            <a:r>
              <a:rPr altLang="zh-CN" sz="2000" lang="en-US"/>
              <a:t>r</a:t>
            </a:r>
            <a:r>
              <a:rPr altLang="zh-CN" sz="2000" lang="zh-CN"/>
              <a:t>中</a:t>
            </a:r>
            <a:r>
              <a:rPr altLang="zh-CN" sz="2000" lang="zh-CN"/>
              <a:t>实现</a:t>
            </a:r>
            <a:r>
              <a:rPr altLang="zh-CN" sz="2000" lang="en-US"/>
              <a:t>?</a:t>
            </a:r>
            <a:r>
              <a:rPr altLang="zh-CN" sz="2000" lang="en-US"/>
              <a:t>?</a:t>
            </a:r>
            <a:r>
              <a:rPr altLang="zh-CN" sz="2000" lang="en-US"/>
              <a:t>?</a:t>
            </a:r>
            <a:r>
              <a:rPr altLang="zh-CN" sz="2000" lang="en-US"/>
              <a:t>?</a:t>
            </a:r>
            <a:r>
              <a:rPr altLang="zh-CN" sz="2000" lang="en-US"/>
              <a:t>?</a:t>
            </a:r>
            <a:r>
              <a:rPr altLang="zh-CN" sz="2000" lang="en-US"/>
              <a:t>?</a:t>
            </a:r>
            <a:endParaRPr lang="zh-CN"/>
          </a:p>
          <a:p>
            <a:r>
              <a:rPr altLang="zh-CN" lang="en-US"/>
              <a:t>2</a:t>
            </a:r>
            <a:r>
              <a:rPr altLang="en-US" lang="zh-CN"/>
              <a:t>、</a:t>
            </a:r>
            <a:r>
              <a:rPr altLang="en-US" lang="zh-CN"/>
              <a:t>切换</a:t>
            </a:r>
            <a:r>
              <a:rPr altLang="zh-CN" lang="en-US"/>
              <a:t>I</a:t>
            </a:r>
            <a:r>
              <a:rPr altLang="zh-CN" lang="en-US"/>
              <a:t>n</a:t>
            </a:r>
            <a:r>
              <a:rPr altLang="zh-CN" lang="en-US"/>
              <a:t>p</a:t>
            </a:r>
            <a:r>
              <a:rPr altLang="zh-CN" lang="en-US"/>
              <a:t>u</a:t>
            </a:r>
            <a:r>
              <a:rPr altLang="zh-CN" lang="en-US"/>
              <a:t>t</a:t>
            </a:r>
            <a:r>
              <a:rPr altLang="zh-CN" lang="en-US"/>
              <a:t>M</a:t>
            </a:r>
            <a:r>
              <a:rPr altLang="zh-CN" lang="en-US"/>
              <a:t>e</a:t>
            </a:r>
            <a:r>
              <a:rPr altLang="zh-CN" lang="en-US"/>
              <a:t>t</a:t>
            </a:r>
            <a:r>
              <a:rPr altLang="zh-CN" lang="en-US"/>
              <a:t>h</a:t>
            </a:r>
            <a:r>
              <a:rPr altLang="zh-CN" lang="en-US"/>
              <a:t>o</a:t>
            </a:r>
            <a:r>
              <a:rPr altLang="zh-CN" lang="en-US"/>
              <a:t>d</a:t>
            </a:r>
            <a:r>
              <a:rPr altLang="zh-CN" lang="en-US"/>
              <a:t> </a:t>
            </a:r>
            <a:r>
              <a:rPr altLang="zh-CN" lang="en-US"/>
              <a:t>I</a:t>
            </a:r>
            <a:r>
              <a:rPr altLang="zh-CN" lang="en-US"/>
              <a:t>c</a:t>
            </a:r>
            <a:r>
              <a:rPr altLang="zh-CN" lang="en-US"/>
              <a:t>o</a:t>
            </a:r>
            <a:r>
              <a:rPr altLang="zh-CN" lang="en-US"/>
              <a:t>n</a:t>
            </a:r>
            <a:r>
              <a:rPr altLang="zh-CN" lang="en-US"/>
              <a:t>.</a:t>
            </a:r>
            <a:endParaRPr lang="zh-CN"/>
          </a:p>
          <a:p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sz="2000" lang="zh-CN"/>
              <a:t>通过</a:t>
            </a:r>
            <a:r>
              <a:rPr altLang="zh-CN" sz="2000" lang="en-US"/>
              <a:t>C</a:t>
            </a:r>
            <a:r>
              <a:rPr altLang="zh-CN" sz="2000" lang="en-US"/>
              <a:t>o</a:t>
            </a:r>
            <a:r>
              <a:rPr altLang="zh-CN" sz="2000" lang="en-US"/>
              <a:t>n</a:t>
            </a:r>
            <a:r>
              <a:rPr altLang="zh-CN" sz="2000" lang="en-US"/>
              <a:t>t</a:t>
            </a:r>
            <a:r>
              <a:rPr altLang="zh-CN" sz="2000" lang="en-US"/>
              <a:t>e</a:t>
            </a:r>
            <a:r>
              <a:rPr altLang="zh-CN" sz="2000" lang="en-US"/>
              <a:t>n</a:t>
            </a:r>
            <a:r>
              <a:rPr altLang="zh-CN" sz="2000" lang="en-US"/>
              <a:t>t</a:t>
            </a:r>
            <a:r>
              <a:rPr altLang="zh-CN" sz="2000" lang="en-US"/>
              <a:t>O</a:t>
            </a:r>
            <a:r>
              <a:rPr altLang="zh-CN" sz="2000" lang="en-US"/>
              <a:t>b</a:t>
            </a:r>
            <a:r>
              <a:rPr altLang="zh-CN" sz="2000" lang="en-US"/>
              <a:t>s</a:t>
            </a:r>
            <a:r>
              <a:rPr altLang="zh-CN" sz="2000" lang="en-US"/>
              <a:t>e</a:t>
            </a:r>
            <a:r>
              <a:rPr altLang="zh-CN" sz="2000" lang="en-US"/>
              <a:t>r</a:t>
            </a:r>
            <a:r>
              <a:rPr altLang="zh-CN" sz="2000" lang="en-US"/>
              <a:t>v</a:t>
            </a:r>
            <a:r>
              <a:rPr altLang="zh-CN" sz="2000" lang="en-US"/>
              <a:t>e</a:t>
            </a:r>
            <a:r>
              <a:rPr altLang="zh-CN" sz="2000" lang="en-US"/>
              <a:t>r</a:t>
            </a:r>
            <a:r>
              <a:rPr altLang="zh-CN" sz="2000" lang="zh-CN"/>
              <a:t>观察</a:t>
            </a:r>
            <a:r>
              <a:rPr altLang="zh-CN" sz="2000" lang="en-US"/>
              <a:t>U</a:t>
            </a:r>
            <a:r>
              <a:rPr altLang="zh-CN" sz="2000" lang="en-US"/>
              <a:t>r</a:t>
            </a:r>
            <a:r>
              <a:rPr altLang="zh-CN" sz="2000" lang="en-US"/>
              <a:t>i</a:t>
            </a:r>
            <a:r>
              <a:rPr altLang="zh-CN" sz="2000" lang="zh-CN"/>
              <a:t>引起</a:t>
            </a:r>
            <a:r>
              <a:rPr altLang="zh-CN" sz="2000" lang="zh-CN"/>
              <a:t>的</a:t>
            </a:r>
            <a:r>
              <a:rPr altLang="zh-CN" sz="2000" lang="zh-CN"/>
              <a:t>数据</a:t>
            </a:r>
            <a:r>
              <a:rPr altLang="zh-CN" sz="2000" lang="zh-CN"/>
              <a:t>变化</a:t>
            </a:r>
            <a:r>
              <a:rPr altLang="zh-CN" sz="2000" lang="zh-CN"/>
              <a:t>，</a:t>
            </a:r>
            <a:r>
              <a:rPr altLang="zh-CN" sz="2000" lang="zh-CN"/>
              <a:t>在</a:t>
            </a:r>
            <a:r>
              <a:rPr altLang="zh-CN" sz="2000" lang="en-US"/>
              <a:t>o</a:t>
            </a:r>
            <a:r>
              <a:rPr altLang="zh-CN" sz="2000" lang="en-US"/>
              <a:t>n</a:t>
            </a:r>
            <a:r>
              <a:rPr altLang="zh-CN" sz="2000" lang="en-US"/>
              <a:t>C</a:t>
            </a:r>
            <a:r>
              <a:rPr altLang="zh-CN" sz="2000" lang="en-US"/>
              <a:t>h</a:t>
            </a:r>
            <a:r>
              <a:rPr altLang="zh-CN" sz="2000" lang="en-US"/>
              <a:t>a</a:t>
            </a:r>
            <a:r>
              <a:rPr altLang="zh-CN" sz="2000" lang="en-US"/>
              <a:t>n</a:t>
            </a:r>
            <a:r>
              <a:rPr altLang="zh-CN" sz="2000" lang="en-US"/>
              <a:t>g</a:t>
            </a:r>
            <a:r>
              <a:rPr altLang="zh-CN" sz="2000" lang="en-US"/>
              <a:t>e</a:t>
            </a:r>
            <a:r>
              <a:rPr altLang="zh-CN" sz="2000" lang="zh-CN"/>
              <a:t>方法</a:t>
            </a:r>
            <a:r>
              <a:rPr altLang="zh-CN" sz="2000" lang="zh-CN"/>
              <a:t>中</a:t>
            </a:r>
            <a:r>
              <a:rPr altLang="zh-CN" sz="2000" lang="zh-CN"/>
              <a:t>进行</a:t>
            </a:r>
            <a:r>
              <a:rPr altLang="zh-CN" sz="2000" lang="zh-CN"/>
              <a:t>回调</a:t>
            </a:r>
            <a:r>
              <a:rPr altLang="zh-CN" sz="2000" lang="zh-CN"/>
              <a:t>，</a:t>
            </a:r>
            <a:r>
              <a:rPr altLang="zh-CN" sz="2000" lang="zh-CN"/>
              <a:t>处理</a:t>
            </a:r>
            <a:r>
              <a:rPr altLang="zh-CN" sz="2000" lang="zh-CN"/>
              <a:t>切换</a:t>
            </a:r>
            <a:r>
              <a:rPr altLang="zh-CN" sz="2000" lang="en-US"/>
              <a:t>i</a:t>
            </a:r>
            <a:r>
              <a:rPr altLang="zh-CN" sz="2000" lang="en-US"/>
              <a:t>c</a:t>
            </a:r>
            <a:r>
              <a:rPr altLang="zh-CN" sz="2000" lang="en-US"/>
              <a:t>o</a:t>
            </a:r>
            <a:r>
              <a:rPr altLang="zh-CN" sz="2000" lang="en-US"/>
              <a:t>n</a:t>
            </a:r>
            <a:r>
              <a:rPr altLang="zh-CN" sz="2000" lang="en-US"/>
              <a:t>.</a:t>
            </a:r>
            <a:endParaRPr lang="zh-CN"/>
          </a:p>
          <a:p>
            <a:r>
              <a:rPr altLang="zh-CN" lang="en-US"/>
              <a:t>3</a:t>
            </a:r>
            <a:r>
              <a:rPr altLang="en-US" lang="zh-CN"/>
              <a:t>、</a:t>
            </a:r>
            <a:r>
              <a:rPr altLang="zh-CN" lang="en-US"/>
              <a:t> </a:t>
            </a:r>
            <a:r>
              <a:rPr altLang="zh-CN" lang="zh-CN"/>
              <a:t>多</a:t>
            </a:r>
            <a:r>
              <a:rPr altLang="zh-CN" lang="zh-CN"/>
              <a:t>开</a:t>
            </a:r>
            <a:r>
              <a:rPr altLang="zh-CN" lang="zh-CN"/>
              <a:t>状态</a:t>
            </a:r>
            <a:r>
              <a:rPr altLang="zh-CN" lang="zh-CN"/>
              <a:t>下</a:t>
            </a:r>
            <a:r>
              <a:rPr altLang="zh-CN" lang="zh-CN"/>
              <a:t>，</a:t>
            </a:r>
            <a:r>
              <a:rPr altLang="zh-CN" lang="en-US"/>
              <a:t>H</a:t>
            </a:r>
            <a:r>
              <a:rPr altLang="zh-CN" lang="en-US"/>
              <a:t>o</a:t>
            </a:r>
            <a:r>
              <a:rPr altLang="zh-CN" lang="en-US"/>
              <a:t>m</a:t>
            </a:r>
            <a:r>
              <a:rPr altLang="zh-CN" lang="en-US"/>
              <a:t>e</a:t>
            </a:r>
            <a:r>
              <a:rPr altLang="zh-CN" lang="zh-CN"/>
              <a:t>键</a:t>
            </a:r>
            <a:r>
              <a:rPr altLang="zh-CN" lang="zh-CN"/>
              <a:t>的</a:t>
            </a:r>
            <a:r>
              <a:rPr altLang="zh-CN" lang="zh-CN"/>
              <a:t>实现</a:t>
            </a:r>
            <a:r>
              <a:rPr altLang="zh-CN" lang="en-US"/>
              <a:t>.</a:t>
            </a:r>
            <a:endParaRPr lang="zh-CN"/>
          </a:p>
          <a:p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sz="2000" lang="en-US"/>
              <a:t> </a:t>
            </a:r>
            <a:r>
              <a:rPr altLang="zh-CN" sz="2000" lang="zh-CN"/>
              <a:t>在</a:t>
            </a:r>
            <a:r>
              <a:rPr altLang="zh-CN" sz="2000" lang="en-US"/>
              <a:t>F</a:t>
            </a:r>
            <a:r>
              <a:rPr altLang="zh-CN" sz="2000" lang="en-US"/>
              <a:t>i</a:t>
            </a:r>
            <a:r>
              <a:rPr altLang="zh-CN" sz="2000" lang="en-US"/>
              <a:t>l</a:t>
            </a:r>
            <a:r>
              <a:rPr altLang="zh-CN" sz="2000" lang="en-US"/>
              <a:t>e</a:t>
            </a:r>
            <a:r>
              <a:rPr altLang="zh-CN" sz="2000" lang="en-US"/>
              <a:t>M</a:t>
            </a:r>
            <a:r>
              <a:rPr altLang="zh-CN" sz="2000" lang="en-US"/>
              <a:t>a</a:t>
            </a:r>
            <a:r>
              <a:rPr altLang="zh-CN" sz="2000" lang="en-US"/>
              <a:t>n</a:t>
            </a:r>
            <a:r>
              <a:rPr altLang="zh-CN" sz="2000" lang="en-US"/>
              <a:t>a</a:t>
            </a:r>
            <a:r>
              <a:rPr altLang="zh-CN" sz="2000" lang="en-US"/>
              <a:t>g</a:t>
            </a:r>
            <a:r>
              <a:rPr altLang="zh-CN" sz="2000" lang="en-US"/>
              <a:t>e</a:t>
            </a:r>
            <a:r>
              <a:rPr altLang="zh-CN" sz="2000" lang="en-US"/>
              <a:t>r</a:t>
            </a:r>
            <a:r>
              <a:rPr altLang="zh-CN" sz="2000" lang="zh-CN"/>
              <a:t>没有</a:t>
            </a:r>
            <a:r>
              <a:rPr altLang="zh-CN" sz="2000" lang="zh-CN"/>
              <a:t>多开</a:t>
            </a:r>
            <a:r>
              <a:rPr altLang="zh-CN" sz="2000" lang="zh-CN"/>
              <a:t>功能</a:t>
            </a:r>
            <a:r>
              <a:rPr altLang="zh-CN" sz="2000" lang="zh-CN"/>
              <a:t>之前</a:t>
            </a:r>
            <a:r>
              <a:rPr altLang="zh-CN" sz="2000" lang="zh-CN"/>
              <a:t>是</a:t>
            </a:r>
            <a:r>
              <a:rPr altLang="zh-CN" sz="2000" lang="zh-CN"/>
              <a:t>通过</a:t>
            </a:r>
            <a:r>
              <a:rPr altLang="zh-CN" sz="2000" lang="en-US"/>
              <a:t>A</a:t>
            </a:r>
            <a:r>
              <a:rPr altLang="zh-CN" sz="2000" lang="en-US"/>
              <a:t>M</a:t>
            </a:r>
            <a:r>
              <a:rPr altLang="zh-CN" sz="2000" lang="en-US"/>
              <a:t>S</a:t>
            </a:r>
            <a:r>
              <a:rPr altLang="zh-CN" sz="2000" lang="zh-CN"/>
              <a:t>的</a:t>
            </a:r>
            <a:r>
              <a:rPr altLang="zh-CN" sz="2000" lang="en-US"/>
              <a:t>g</a:t>
            </a:r>
            <a:r>
              <a:rPr altLang="zh-CN" sz="2000" lang="en-US"/>
              <a:t>e</a:t>
            </a:r>
            <a:r>
              <a:rPr altLang="zh-CN" sz="2000" lang="en-US"/>
              <a:t>t</a:t>
            </a:r>
            <a:r>
              <a:rPr altLang="zh-CN" sz="2000" lang="en-US"/>
              <a:t>R</a:t>
            </a:r>
            <a:r>
              <a:rPr altLang="zh-CN" sz="2000" lang="en-US"/>
              <a:t>e</a:t>
            </a:r>
            <a:r>
              <a:rPr altLang="zh-CN" sz="2000" lang="en-US"/>
              <a:t>c</a:t>
            </a:r>
            <a:r>
              <a:rPr altLang="zh-CN" sz="2000" lang="en-US"/>
              <a:t>e</a:t>
            </a:r>
            <a:r>
              <a:rPr altLang="zh-CN" sz="2000" lang="en-US"/>
              <a:t>n</a:t>
            </a:r>
            <a:r>
              <a:rPr altLang="zh-CN" sz="2000" lang="en-US"/>
              <a:t>t</a:t>
            </a:r>
            <a:r>
              <a:rPr altLang="zh-CN" sz="2000" lang="en-US"/>
              <a:t>T</a:t>
            </a:r>
            <a:r>
              <a:rPr altLang="zh-CN" sz="2000" lang="en-US"/>
              <a:t>a</a:t>
            </a:r>
            <a:r>
              <a:rPr altLang="zh-CN" sz="2000" lang="en-US"/>
              <a:t>s</a:t>
            </a:r>
            <a:r>
              <a:rPr altLang="zh-CN" sz="2000" lang="en-US"/>
              <a:t>k</a:t>
            </a:r>
            <a:r>
              <a:rPr altLang="zh-CN" sz="2000" lang="zh-CN"/>
              <a:t>方法</a:t>
            </a:r>
            <a:r>
              <a:rPr altLang="zh-CN" sz="2000" lang="zh-CN"/>
              <a:t>获取</a:t>
            </a:r>
            <a:r>
              <a:rPr altLang="zh-CN" sz="2000" lang="zh-CN"/>
              <a:t>所有</a:t>
            </a:r>
            <a:r>
              <a:rPr altLang="zh-CN" sz="2000" lang="zh-CN"/>
              <a:t>窗口</a:t>
            </a:r>
            <a:r>
              <a:rPr altLang="zh-CN" sz="2000" lang="zh-CN"/>
              <a:t>，</a:t>
            </a:r>
            <a:r>
              <a:rPr altLang="zh-CN" sz="2000" lang="zh-CN"/>
              <a:t>只能</a:t>
            </a:r>
            <a:r>
              <a:rPr altLang="zh-CN" sz="2000" lang="zh-CN"/>
              <a:t>将</a:t>
            </a:r>
            <a:r>
              <a:rPr altLang="zh-CN" sz="2000" lang="zh-CN"/>
              <a:t>多开</a:t>
            </a:r>
            <a:r>
              <a:rPr altLang="zh-CN" sz="2000" lang="zh-CN"/>
              <a:t>的</a:t>
            </a:r>
            <a:r>
              <a:rPr altLang="zh-CN" sz="2000" lang="zh-CN"/>
              <a:t>一个</a:t>
            </a:r>
            <a:r>
              <a:rPr altLang="zh-CN" sz="2000" lang="zh-CN"/>
              <a:t>窗口</a:t>
            </a:r>
            <a:r>
              <a:rPr altLang="zh-CN" sz="2000" lang="zh-CN"/>
              <a:t>最小化</a:t>
            </a:r>
            <a:r>
              <a:rPr altLang="zh-CN" sz="2000" lang="zh-CN"/>
              <a:t>，</a:t>
            </a:r>
            <a:r>
              <a:rPr altLang="zh-CN" sz="2000" lang="zh-CN"/>
              <a:t>现在</a:t>
            </a:r>
            <a:r>
              <a:rPr altLang="zh-CN" sz="2000" lang="zh-CN"/>
              <a:t>通</a:t>
            </a:r>
            <a:r>
              <a:rPr altLang="zh-CN" sz="2000" lang="zh-CN"/>
              <a:t>过</a:t>
            </a:r>
            <a:r>
              <a:rPr altLang="zh-CN" sz="2000" lang="en-US"/>
              <a:t>A</a:t>
            </a:r>
            <a:r>
              <a:rPr altLang="zh-CN" sz="2000" lang="en-US"/>
              <a:t>S</a:t>
            </a:r>
            <a:r>
              <a:rPr altLang="zh-CN" sz="2000" lang="en-US"/>
              <a:t>S</a:t>
            </a:r>
            <a:r>
              <a:rPr altLang="zh-CN" sz="2000" lang="zh-CN"/>
              <a:t>的</a:t>
            </a:r>
            <a:r>
              <a:rPr altLang="zh-CN" sz="2000" lang="en-US"/>
              <a:t>g</a:t>
            </a:r>
            <a:r>
              <a:rPr altLang="zh-CN" sz="2000" lang="en-US"/>
              <a:t>e</a:t>
            </a:r>
            <a:r>
              <a:rPr altLang="zh-CN" sz="2000" lang="en-US"/>
              <a:t>t</a:t>
            </a:r>
            <a:r>
              <a:rPr altLang="zh-CN" sz="2000" lang="en-US"/>
              <a:t>A</a:t>
            </a:r>
            <a:r>
              <a:rPr altLang="zh-CN" sz="2000" lang="en-US"/>
              <a:t>l</a:t>
            </a:r>
            <a:r>
              <a:rPr altLang="zh-CN" sz="2000" lang="en-US"/>
              <a:t>l</a:t>
            </a:r>
            <a:r>
              <a:rPr altLang="zh-CN" sz="2000" lang="en-US"/>
              <a:t>S</a:t>
            </a:r>
            <a:r>
              <a:rPr altLang="zh-CN" sz="2000" lang="en-US"/>
              <a:t>t</a:t>
            </a:r>
            <a:r>
              <a:rPr altLang="zh-CN" sz="2000" lang="en-US"/>
              <a:t>a</a:t>
            </a:r>
            <a:r>
              <a:rPr altLang="zh-CN" sz="2000" lang="en-US"/>
              <a:t>c</a:t>
            </a:r>
            <a:r>
              <a:rPr altLang="zh-CN" sz="2000" lang="en-US"/>
              <a:t>k</a:t>
            </a:r>
            <a:r>
              <a:rPr altLang="zh-CN" sz="2000" lang="en-US"/>
              <a:t>I</a:t>
            </a:r>
            <a:r>
              <a:rPr altLang="zh-CN" sz="2000" lang="en-US"/>
              <a:t>n</a:t>
            </a:r>
            <a:r>
              <a:rPr altLang="zh-CN" sz="2000" lang="en-US"/>
              <a:t>f</a:t>
            </a:r>
            <a:r>
              <a:rPr altLang="zh-CN" sz="2000" lang="en-US"/>
              <a:t>o</a:t>
            </a:r>
            <a:r>
              <a:rPr altLang="zh-CN" sz="2000" lang="en-US"/>
              <a:t>L</a:t>
            </a:r>
            <a:r>
              <a:rPr altLang="zh-CN" sz="2000" lang="en-US"/>
              <a:t>o</a:t>
            </a:r>
            <a:r>
              <a:rPr altLang="zh-CN" sz="2000" lang="en-US"/>
              <a:t>c</a:t>
            </a:r>
            <a:r>
              <a:rPr altLang="zh-CN" sz="2000" lang="en-US"/>
              <a:t>k</a:t>
            </a:r>
            <a:r>
              <a:rPr altLang="zh-CN" sz="2000" lang="en-US"/>
              <a:t>e</a:t>
            </a:r>
            <a:r>
              <a:rPr altLang="zh-CN" sz="2000" lang="en-US"/>
              <a:t>d</a:t>
            </a:r>
            <a:r>
              <a:rPr altLang="zh-CN" sz="2000" lang="zh-CN"/>
              <a:t>方法</a:t>
            </a:r>
            <a:r>
              <a:rPr altLang="zh-CN" sz="2000" lang="zh-CN"/>
              <a:t>可以</a:t>
            </a:r>
            <a:r>
              <a:rPr altLang="zh-CN" sz="2000" lang="zh-CN"/>
              <a:t>实现</a:t>
            </a:r>
            <a:r>
              <a:rPr altLang="zh-CN" sz="2000" lang="en-US"/>
              <a:t>.</a:t>
            </a:r>
            <a:endParaRPr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/>
              <a:t>N</a:t>
            </a:r>
            <a:r>
              <a:rPr altLang="zh-CN" lang="en-US"/>
              <a:t>o</a:t>
            </a:r>
            <a:r>
              <a:rPr altLang="zh-CN" lang="en-US"/>
              <a:t>t</a:t>
            </a:r>
            <a:r>
              <a:rPr altLang="zh-CN" lang="en-US"/>
              <a:t>i</a:t>
            </a:r>
            <a:r>
              <a:rPr altLang="zh-CN" lang="en-US"/>
              <a:t>f</a:t>
            </a:r>
            <a:r>
              <a:rPr altLang="zh-CN" lang="en-US"/>
              <a:t>i</a:t>
            </a:r>
            <a:r>
              <a:rPr altLang="zh-CN" lang="en-US"/>
              <a:t>c</a:t>
            </a:r>
            <a:r>
              <a:rPr altLang="zh-CN" lang="en-US"/>
              <a:t>a</a:t>
            </a:r>
            <a:r>
              <a:rPr altLang="zh-CN" lang="en-US"/>
              <a:t>t</a:t>
            </a:r>
            <a:r>
              <a:rPr altLang="zh-CN" lang="en-US"/>
              <a:t>i</a:t>
            </a:r>
            <a:r>
              <a:rPr altLang="zh-CN" lang="en-US"/>
              <a:t>o</a:t>
            </a:r>
            <a:r>
              <a:rPr altLang="zh-CN" lang="en-US"/>
              <a:t>n</a:t>
            </a:r>
            <a:endParaRPr lang="zh-CN"/>
          </a:p>
        </p:txBody>
      </p:sp>
      <p:sp>
        <p:nvSpPr>
          <p:cNvPr id="1048724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zh-CN" lang="en-US"/>
              <a:t>1</a:t>
            </a:r>
            <a:r>
              <a:rPr altLang="en-US" lang="zh-CN"/>
              <a:t>、</a:t>
            </a:r>
            <a:r>
              <a:rPr altLang="zh-CN" lang="en-US"/>
              <a:t>N</a:t>
            </a:r>
            <a:r>
              <a:rPr altLang="zh-CN" lang="en-US"/>
              <a:t>o</a:t>
            </a:r>
            <a:r>
              <a:rPr altLang="zh-CN" lang="en-US"/>
              <a:t>t</a:t>
            </a:r>
            <a:r>
              <a:rPr altLang="zh-CN" lang="en-US"/>
              <a:t>i</a:t>
            </a:r>
            <a:r>
              <a:rPr altLang="zh-CN" lang="en-US"/>
              <a:t>f</a:t>
            </a:r>
            <a:r>
              <a:rPr altLang="zh-CN" lang="en-US"/>
              <a:t>i</a:t>
            </a:r>
            <a:r>
              <a:rPr altLang="zh-CN" lang="en-US"/>
              <a:t>c</a:t>
            </a:r>
            <a:r>
              <a:rPr altLang="zh-CN" lang="en-US"/>
              <a:t>a</a:t>
            </a:r>
            <a:r>
              <a:rPr altLang="zh-CN" lang="en-US"/>
              <a:t>t</a:t>
            </a:r>
            <a:r>
              <a:rPr altLang="zh-CN" lang="en-US"/>
              <a:t>i</a:t>
            </a:r>
            <a:r>
              <a:rPr altLang="zh-CN" lang="en-US"/>
              <a:t>o</a:t>
            </a:r>
            <a:r>
              <a:rPr altLang="zh-CN" lang="en-US"/>
              <a:t>n</a:t>
            </a:r>
            <a:r>
              <a:rPr altLang="zh-CN" lang="en-US"/>
              <a:t>L</a:t>
            </a:r>
            <a:r>
              <a:rPr altLang="zh-CN" lang="en-US"/>
              <a:t>i</a:t>
            </a:r>
            <a:r>
              <a:rPr altLang="zh-CN" lang="en-US"/>
              <a:t>s</a:t>
            </a:r>
            <a:r>
              <a:rPr altLang="zh-CN" lang="en-US"/>
              <a:t>t</a:t>
            </a:r>
            <a:r>
              <a:rPr altLang="zh-CN" lang="en-US"/>
              <a:t>e</a:t>
            </a:r>
            <a:r>
              <a:rPr altLang="zh-CN" lang="en-US"/>
              <a:t>n</a:t>
            </a:r>
            <a:r>
              <a:rPr altLang="zh-CN" lang="en-US"/>
              <a:t>e</a:t>
            </a:r>
            <a:r>
              <a:rPr altLang="zh-CN" lang="en-US"/>
              <a:t>r</a:t>
            </a:r>
            <a:r>
              <a:rPr altLang="zh-CN" lang="en-US"/>
              <a:t>S</a:t>
            </a:r>
            <a:r>
              <a:rPr altLang="zh-CN" lang="en-US"/>
              <a:t>e</a:t>
            </a:r>
            <a:r>
              <a:rPr altLang="zh-CN" lang="en-US"/>
              <a:t>r</a:t>
            </a:r>
            <a:r>
              <a:rPr altLang="zh-CN" lang="en-US"/>
              <a:t>v</a:t>
            </a:r>
            <a:r>
              <a:rPr altLang="zh-CN" lang="en-US"/>
              <a:t>i</a:t>
            </a:r>
            <a:r>
              <a:rPr altLang="zh-CN" lang="en-US"/>
              <a:t>c</a:t>
            </a:r>
            <a:r>
              <a:rPr altLang="zh-CN" lang="en-US"/>
              <a:t>e</a:t>
            </a:r>
            <a:r>
              <a:rPr altLang="zh-CN" lang="zh-CN"/>
              <a:t>中</a:t>
            </a:r>
            <a:r>
              <a:rPr altLang="zh-CN" lang="zh-CN"/>
              <a:t>回调</a:t>
            </a:r>
            <a:r>
              <a:rPr altLang="zh-CN" lang="en-US"/>
              <a:t>o</a:t>
            </a:r>
            <a:r>
              <a:rPr altLang="zh-CN" lang="en-US"/>
              <a:t>n</a:t>
            </a:r>
            <a:r>
              <a:rPr altLang="zh-CN" lang="en-US"/>
              <a:t>N</a:t>
            </a:r>
            <a:r>
              <a:rPr altLang="zh-CN" lang="en-US"/>
              <a:t>o</a:t>
            </a:r>
            <a:r>
              <a:rPr altLang="zh-CN" lang="en-US"/>
              <a:t>t</a:t>
            </a:r>
            <a:r>
              <a:rPr altLang="zh-CN" lang="en-US"/>
              <a:t>i</a:t>
            </a:r>
            <a:r>
              <a:rPr altLang="zh-CN" lang="en-US"/>
              <a:t>f</a:t>
            </a:r>
            <a:r>
              <a:rPr altLang="zh-CN" lang="en-US"/>
              <a:t>i</a:t>
            </a:r>
            <a:r>
              <a:rPr altLang="zh-CN" lang="en-US"/>
              <a:t>c</a:t>
            </a:r>
            <a:r>
              <a:rPr altLang="zh-CN" lang="en-US"/>
              <a:t>a</a:t>
            </a:r>
            <a:r>
              <a:rPr altLang="zh-CN" lang="en-US"/>
              <a:t>t</a:t>
            </a:r>
            <a:r>
              <a:rPr altLang="zh-CN" lang="en-US"/>
              <a:t>i</a:t>
            </a:r>
            <a:r>
              <a:rPr altLang="zh-CN" lang="en-US"/>
              <a:t>o</a:t>
            </a:r>
            <a:r>
              <a:rPr altLang="zh-CN" lang="en-US"/>
              <a:t>n</a:t>
            </a:r>
            <a:r>
              <a:rPr altLang="zh-CN" lang="en-US"/>
              <a:t>P</a:t>
            </a:r>
            <a:r>
              <a:rPr altLang="zh-CN" lang="en-US"/>
              <a:t>o</a:t>
            </a:r>
            <a:r>
              <a:rPr altLang="zh-CN" lang="en-US"/>
              <a:t>s</a:t>
            </a:r>
            <a:r>
              <a:rPr altLang="zh-CN" lang="en-US"/>
              <a:t>t</a:t>
            </a:r>
            <a:r>
              <a:rPr altLang="zh-CN" lang="en-US"/>
              <a:t>e</a:t>
            </a:r>
            <a:r>
              <a:rPr altLang="zh-CN" lang="en-US"/>
              <a:t>d</a:t>
            </a:r>
            <a:r>
              <a:rPr altLang="zh-CN" lang="en-US"/>
              <a:t>,</a:t>
            </a:r>
            <a:r>
              <a:rPr altLang="zh-CN" lang="en-US"/>
              <a:t> </a:t>
            </a:r>
            <a:r>
              <a:rPr altLang="zh-CN" lang="zh-CN"/>
              <a:t>对</a:t>
            </a:r>
            <a:r>
              <a:rPr altLang="zh-CN" lang="zh-CN"/>
              <a:t>通知消息</a:t>
            </a:r>
            <a:r>
              <a:rPr altLang="zh-CN" lang="zh-CN"/>
              <a:t>的</a:t>
            </a:r>
            <a:r>
              <a:rPr altLang="zh-CN" lang="zh-CN"/>
              <a:t>处理</a:t>
            </a:r>
            <a:r>
              <a:rPr altLang="zh-CN" lang="en-US"/>
              <a:t>.</a:t>
            </a:r>
            <a:endParaRPr lang="zh-CN"/>
          </a:p>
          <a:p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sz="2000" lang="zh-CN"/>
              <a:t>该</a:t>
            </a:r>
            <a:r>
              <a:rPr altLang="zh-CN" sz="2000" lang="zh-CN"/>
              <a:t>方法</a:t>
            </a:r>
            <a:r>
              <a:rPr altLang="zh-CN" sz="2000" lang="zh-CN"/>
              <a:t>可以</a:t>
            </a:r>
            <a:r>
              <a:rPr altLang="zh-CN" sz="2000" lang="zh-CN"/>
              <a:t>接受</a:t>
            </a:r>
            <a:r>
              <a:rPr altLang="zh-CN" sz="2000" lang="zh-CN"/>
              <a:t>所有</a:t>
            </a:r>
            <a:r>
              <a:rPr altLang="zh-CN" sz="2000" lang="zh-CN"/>
              <a:t>通知消息</a:t>
            </a:r>
            <a:r>
              <a:rPr altLang="zh-CN" sz="2000" lang="zh-CN"/>
              <a:t>，</a:t>
            </a:r>
            <a:r>
              <a:rPr altLang="zh-CN" sz="2000" lang="zh-CN"/>
              <a:t>可以</a:t>
            </a:r>
            <a:r>
              <a:rPr altLang="zh-CN" sz="2000" lang="zh-CN"/>
              <a:t>对消息</a:t>
            </a:r>
            <a:r>
              <a:rPr altLang="zh-CN" sz="2000" lang="zh-CN"/>
              <a:t>进行</a:t>
            </a:r>
            <a:r>
              <a:rPr altLang="zh-CN" sz="2000" lang="zh-CN"/>
              <a:t>处理</a:t>
            </a:r>
            <a:r>
              <a:rPr altLang="zh-CN" sz="2000" lang="zh-CN"/>
              <a:t>，</a:t>
            </a:r>
            <a:r>
              <a:rPr altLang="zh-CN" sz="2000" lang="zh-CN"/>
              <a:t>例如</a:t>
            </a:r>
            <a:r>
              <a:rPr altLang="zh-CN" sz="2000" lang="zh-CN"/>
              <a:t>：</a:t>
            </a:r>
            <a:r>
              <a:rPr altLang="zh-CN" sz="2000" lang="zh-CN"/>
              <a:t>右上角</a:t>
            </a:r>
            <a:r>
              <a:rPr altLang="zh-CN" sz="2000" lang="zh-CN"/>
              <a:t>的</a:t>
            </a:r>
            <a:r>
              <a:rPr altLang="zh-CN" sz="2000" lang="zh-CN"/>
              <a:t>提示</a:t>
            </a:r>
            <a:r>
              <a:rPr altLang="zh-CN" sz="2000" lang="en-US"/>
              <a:t>;</a:t>
            </a:r>
            <a:endParaRPr sz="2000" lang="zh-CN"/>
          </a:p>
          <a:p>
            <a:pPr indent="0" marL="0">
              <a:buNone/>
            </a:pPr>
            <a:endParaRPr lang="zh-CN"/>
          </a:p>
          <a:p>
            <a:r>
              <a:rPr altLang="zh-CN" lang="en-US"/>
              <a:t>2</a:t>
            </a:r>
            <a:r>
              <a:rPr altLang="en-US" lang="zh-CN"/>
              <a:t>、</a:t>
            </a:r>
            <a:r>
              <a:rPr altLang="en-US" lang="zh-CN"/>
              <a:t>对</a:t>
            </a:r>
            <a:r>
              <a:rPr altLang="en-US" lang="zh-CN"/>
              <a:t>微</a:t>
            </a:r>
            <a:r>
              <a:rPr altLang="en-US" lang="zh-CN"/>
              <a:t>信</a:t>
            </a:r>
            <a:r>
              <a:rPr altLang="en-US" lang="zh-CN"/>
              <a:t>通知</a:t>
            </a:r>
            <a:r>
              <a:rPr altLang="en-US" lang="zh-CN"/>
              <a:t>消息</a:t>
            </a:r>
            <a:r>
              <a:rPr altLang="en-US" lang="zh-CN"/>
              <a:t>的</a:t>
            </a:r>
            <a:r>
              <a:rPr altLang="en-US" lang="zh-CN"/>
              <a:t>处理</a:t>
            </a:r>
            <a:endParaRPr lang="zh-CN"/>
          </a:p>
          <a:p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sz="2100" lang="zh-CN"/>
              <a:t>通过</a:t>
            </a:r>
            <a:r>
              <a:rPr altLang="zh-CN" sz="2100" lang="zh-CN"/>
              <a:t>修改</a:t>
            </a:r>
            <a:r>
              <a:rPr altLang="zh-CN" sz="2100" lang="zh-CN"/>
              <a:t>微</a:t>
            </a:r>
            <a:r>
              <a:rPr altLang="zh-CN" sz="2100" lang="zh-CN"/>
              <a:t>信</a:t>
            </a:r>
            <a:r>
              <a:rPr altLang="zh-CN" sz="2100" lang="zh-CN"/>
              <a:t>在</a:t>
            </a:r>
            <a:r>
              <a:rPr altLang="zh-CN" sz="2100" lang="zh-CN"/>
              <a:t>非</a:t>
            </a:r>
            <a:r>
              <a:rPr altLang="zh-CN" sz="2100" lang="en-US"/>
              <a:t>f</a:t>
            </a:r>
            <a:r>
              <a:rPr altLang="zh-CN" sz="2100" lang="en-US"/>
              <a:t>o</a:t>
            </a:r>
            <a:r>
              <a:rPr altLang="zh-CN" sz="2100" lang="en-US"/>
              <a:t>c</a:t>
            </a:r>
            <a:r>
              <a:rPr altLang="zh-CN" sz="2100" lang="en-US"/>
              <a:t>u</a:t>
            </a:r>
            <a:r>
              <a:rPr altLang="zh-CN" sz="2100" lang="en-US"/>
              <a:t>s</a:t>
            </a:r>
            <a:r>
              <a:rPr altLang="zh-CN" sz="2100" lang="zh-CN"/>
              <a:t>状态</a:t>
            </a:r>
            <a:r>
              <a:rPr altLang="zh-CN" sz="2100" lang="zh-CN"/>
              <a:t>的</a:t>
            </a:r>
            <a:r>
              <a:rPr altLang="zh-CN" sz="2100" lang="zh-CN"/>
              <a:t>生命</a:t>
            </a:r>
            <a:r>
              <a:rPr altLang="zh-CN" sz="2100" lang="zh-CN"/>
              <a:t>周期</a:t>
            </a:r>
            <a:r>
              <a:rPr altLang="zh-CN" sz="2100" lang="zh-CN"/>
              <a:t>，</a:t>
            </a:r>
            <a:r>
              <a:rPr altLang="zh-CN" sz="2100" lang="zh-CN"/>
              <a:t>非</a:t>
            </a:r>
            <a:r>
              <a:rPr altLang="zh-CN" sz="2100" lang="en-US"/>
              <a:t>f</a:t>
            </a:r>
            <a:r>
              <a:rPr altLang="zh-CN" sz="2100" lang="en-US"/>
              <a:t>o</a:t>
            </a:r>
            <a:r>
              <a:rPr altLang="zh-CN" sz="2100" lang="en-US"/>
              <a:t>c</a:t>
            </a:r>
            <a:r>
              <a:rPr altLang="zh-CN" sz="2100" lang="en-US"/>
              <a:t>u</a:t>
            </a:r>
            <a:r>
              <a:rPr altLang="zh-CN" sz="2100" lang="en-US"/>
              <a:t>s</a:t>
            </a:r>
            <a:r>
              <a:rPr altLang="zh-CN" sz="2100" lang="en-US"/>
              <a:t>e</a:t>
            </a:r>
            <a:r>
              <a:rPr altLang="zh-CN" sz="2100" lang="zh-CN"/>
              <a:t>状态</a:t>
            </a:r>
            <a:r>
              <a:rPr altLang="zh-CN" sz="2100" lang="zh-CN"/>
              <a:t>通过</a:t>
            </a:r>
            <a:r>
              <a:rPr altLang="zh-CN" sz="2100" lang="en-US"/>
              <a:t>A</a:t>
            </a:r>
            <a:r>
              <a:rPr altLang="zh-CN" sz="2100" lang="en-US"/>
              <a:t>S</a:t>
            </a:r>
            <a:r>
              <a:rPr altLang="zh-CN" sz="2100" lang="en-US"/>
              <a:t>S</a:t>
            </a:r>
            <a:r>
              <a:rPr altLang="zh-CN" sz="2100" lang="zh-CN"/>
              <a:t>的</a:t>
            </a:r>
            <a:r>
              <a:rPr altLang="zh-CN" sz="2100" lang="en-US"/>
              <a:t>p</a:t>
            </a:r>
            <a:r>
              <a:rPr altLang="zh-CN" sz="2100" lang="en-US"/>
              <a:t>a</a:t>
            </a:r>
            <a:r>
              <a:rPr altLang="zh-CN" sz="2100" lang="en-US"/>
              <a:t>u</a:t>
            </a:r>
            <a:r>
              <a:rPr altLang="zh-CN" sz="2100" lang="en-US"/>
              <a:t>s</a:t>
            </a:r>
            <a:r>
              <a:rPr altLang="zh-CN" sz="2100" lang="en-US"/>
              <a:t>e</a:t>
            </a:r>
            <a:r>
              <a:rPr altLang="zh-CN" sz="2100" lang="en-US"/>
              <a:t>B</a:t>
            </a:r>
            <a:r>
              <a:rPr altLang="zh-CN" sz="2100" lang="en-US"/>
              <a:t>a</a:t>
            </a:r>
            <a:r>
              <a:rPr altLang="zh-CN" sz="2100" lang="en-US"/>
              <a:t>c</a:t>
            </a:r>
            <a:r>
              <a:rPr altLang="zh-CN" sz="2100" lang="en-US"/>
              <a:t>k</a:t>
            </a:r>
            <a:r>
              <a:rPr altLang="zh-CN" sz="2100" lang="en-US"/>
              <a:t>S</a:t>
            </a:r>
            <a:r>
              <a:rPr altLang="zh-CN" sz="2100" lang="en-US"/>
              <a:t>t</a:t>
            </a:r>
            <a:r>
              <a:rPr altLang="zh-CN" sz="2100" lang="en-US"/>
              <a:t>a</a:t>
            </a:r>
            <a:r>
              <a:rPr altLang="zh-CN" sz="2100" lang="en-US"/>
              <a:t>c</a:t>
            </a:r>
            <a:r>
              <a:rPr altLang="zh-CN" sz="2100" lang="en-US"/>
              <a:t>k</a:t>
            </a:r>
            <a:r>
              <a:rPr altLang="zh-CN" sz="2100" lang="en-US"/>
              <a:t>s</a:t>
            </a:r>
            <a:r>
              <a:rPr altLang="zh-CN" sz="2100" lang="zh-CN"/>
              <a:t>进入</a:t>
            </a:r>
            <a:r>
              <a:rPr altLang="zh-CN" sz="2100" lang="en-US"/>
              <a:t>s</a:t>
            </a:r>
            <a:r>
              <a:rPr altLang="zh-CN" sz="2100" lang="en-US"/>
              <a:t>t</a:t>
            </a:r>
            <a:r>
              <a:rPr altLang="zh-CN" sz="2100" lang="en-US"/>
              <a:t>o</a:t>
            </a:r>
            <a:r>
              <a:rPr altLang="zh-CN" sz="2100" lang="en-US"/>
              <a:t>p</a:t>
            </a:r>
            <a:r>
              <a:rPr altLang="zh-CN" sz="2100" lang="en-US"/>
              <a:t> </a:t>
            </a:r>
            <a:r>
              <a:rPr altLang="zh-CN" sz="2100" lang="zh-CN"/>
              <a:t>状态</a:t>
            </a:r>
            <a:r>
              <a:rPr altLang="zh-CN" sz="2100" lang="zh-CN"/>
              <a:t>。</a:t>
            </a:r>
            <a:endParaRPr lang="zh-CN"/>
          </a:p>
          <a:p>
            <a:r>
              <a:rPr altLang="zh-CN" sz="2100" lang="en-US"/>
              <a:t> </a:t>
            </a:r>
            <a:r>
              <a:rPr altLang="zh-CN" sz="2100" lang="en-US"/>
              <a:t> </a:t>
            </a:r>
            <a:r>
              <a:rPr altLang="zh-CN" sz="2100" lang="en-US"/>
              <a:t> </a:t>
            </a:r>
            <a:r>
              <a:rPr altLang="zh-CN" sz="2100" lang="en-US"/>
              <a:t> </a:t>
            </a:r>
            <a:r>
              <a:rPr altLang="zh-CN" sz="2100" lang="en-US"/>
              <a:t> </a:t>
            </a:r>
            <a:r>
              <a:rPr altLang="zh-CN" sz="2100" lang="en-US"/>
              <a:t> </a:t>
            </a:r>
            <a:r>
              <a:rPr altLang="zh-CN" sz="2100" lang="zh-CN"/>
              <a:t>通过</a:t>
            </a:r>
            <a:r>
              <a:rPr altLang="zh-CN" sz="2100" lang="en-US"/>
              <a:t>a</a:t>
            </a:r>
            <a:r>
              <a:rPr altLang="zh-CN" sz="2100" lang="en-US"/>
              <a:t>d</a:t>
            </a:r>
            <a:r>
              <a:rPr altLang="zh-CN" sz="2100" lang="en-US"/>
              <a:t>b</a:t>
            </a:r>
            <a:r>
              <a:rPr altLang="zh-CN" sz="2100" lang="en-US"/>
              <a:t> </a:t>
            </a:r>
            <a:r>
              <a:rPr altLang="zh-CN" sz="2100" lang="en-US"/>
              <a:t>s</a:t>
            </a:r>
            <a:r>
              <a:rPr altLang="zh-CN" sz="2100" lang="en-US"/>
              <a:t>h</a:t>
            </a:r>
            <a:r>
              <a:rPr altLang="zh-CN" sz="2100" lang="en-US"/>
              <a:t>e</a:t>
            </a:r>
            <a:r>
              <a:rPr altLang="zh-CN" sz="2100" lang="en-US"/>
              <a:t>l</a:t>
            </a:r>
            <a:r>
              <a:rPr altLang="zh-CN" sz="2100" lang="en-US"/>
              <a:t>l</a:t>
            </a:r>
            <a:r>
              <a:rPr altLang="zh-CN" sz="2100" lang="en-US"/>
              <a:t> </a:t>
            </a:r>
            <a:r>
              <a:rPr altLang="zh-CN" sz="2100" lang="en-US"/>
              <a:t> </a:t>
            </a:r>
            <a:r>
              <a:rPr altLang="zh-CN" sz="2100" lang="en-US"/>
              <a:t>d</a:t>
            </a:r>
            <a:r>
              <a:rPr altLang="zh-CN" sz="2100" lang="en-US"/>
              <a:t>u</a:t>
            </a:r>
            <a:r>
              <a:rPr altLang="zh-CN" sz="2100" lang="en-US"/>
              <a:t>m</a:t>
            </a:r>
            <a:r>
              <a:rPr altLang="zh-CN" sz="2100" lang="en-US"/>
              <a:t>p</a:t>
            </a:r>
            <a:r>
              <a:rPr altLang="zh-CN" sz="2100" lang="en-US"/>
              <a:t>s</a:t>
            </a:r>
            <a:r>
              <a:rPr altLang="zh-CN" sz="2100" lang="en-US"/>
              <a:t>y</a:t>
            </a:r>
            <a:r>
              <a:rPr altLang="zh-CN" sz="2100" lang="en-US"/>
              <a:t>s</a:t>
            </a:r>
            <a:r>
              <a:rPr altLang="zh-CN" sz="2100" lang="en-US"/>
              <a:t> </a:t>
            </a:r>
            <a:r>
              <a:rPr altLang="zh-CN" sz="2100" lang="en-US"/>
              <a:t>a</a:t>
            </a:r>
            <a:r>
              <a:rPr altLang="zh-CN" sz="2100" lang="en-US"/>
              <a:t>c</a:t>
            </a:r>
            <a:r>
              <a:rPr altLang="zh-CN" sz="2100" lang="en-US"/>
              <a:t>t</a:t>
            </a:r>
            <a:r>
              <a:rPr altLang="zh-CN" sz="2100" lang="en-US"/>
              <a:t>i</a:t>
            </a:r>
            <a:r>
              <a:rPr altLang="zh-CN" sz="2100" lang="en-US"/>
              <a:t>v</a:t>
            </a:r>
            <a:r>
              <a:rPr altLang="zh-CN" sz="2100" lang="en-US"/>
              <a:t>i</a:t>
            </a:r>
            <a:r>
              <a:rPr altLang="zh-CN" sz="2100" lang="en-US"/>
              <a:t>t</a:t>
            </a:r>
            <a:r>
              <a:rPr altLang="zh-CN" sz="2100" lang="en-US"/>
              <a:t>y</a:t>
            </a:r>
            <a:r>
              <a:rPr altLang="zh-CN" sz="2100" lang="en-US"/>
              <a:t> </a:t>
            </a:r>
            <a:r>
              <a:rPr altLang="zh-CN" sz="2100" lang="en-US"/>
              <a:t>a</a:t>
            </a:r>
            <a:r>
              <a:rPr altLang="zh-CN" sz="2100" lang="en-US"/>
              <a:t>c</a:t>
            </a:r>
            <a:r>
              <a:rPr altLang="zh-CN" sz="2100" lang="en-US"/>
              <a:t>t</a:t>
            </a:r>
            <a:r>
              <a:rPr altLang="zh-CN" sz="2100" lang="en-US"/>
              <a:t>i</a:t>
            </a:r>
            <a:r>
              <a:rPr altLang="zh-CN" sz="2100" lang="en-US"/>
              <a:t>v</a:t>
            </a:r>
            <a:r>
              <a:rPr altLang="zh-CN" sz="2100" lang="en-US"/>
              <a:t>i</a:t>
            </a:r>
            <a:r>
              <a:rPr altLang="zh-CN" sz="2100" lang="en-US"/>
              <a:t>t</a:t>
            </a:r>
            <a:r>
              <a:rPr altLang="zh-CN" sz="2100" lang="en-US"/>
              <a:t>i</a:t>
            </a:r>
            <a:r>
              <a:rPr altLang="zh-CN" sz="2100" lang="en-US"/>
              <a:t>e</a:t>
            </a:r>
            <a:r>
              <a:rPr altLang="zh-CN" sz="2100" lang="en-US"/>
              <a:t>s</a:t>
            </a:r>
            <a:r>
              <a:rPr altLang="zh-CN" sz="2100" lang="zh-CN"/>
              <a:t>查看</a:t>
            </a:r>
            <a:r>
              <a:rPr altLang="zh-CN" sz="2100" lang="en-US"/>
              <a:t>a</a:t>
            </a:r>
            <a:r>
              <a:rPr altLang="zh-CN" sz="2100" lang="en-US"/>
              <a:t>c</a:t>
            </a:r>
            <a:r>
              <a:rPr altLang="zh-CN" sz="2100" lang="en-US"/>
              <a:t>t</a:t>
            </a:r>
            <a:r>
              <a:rPr altLang="zh-CN" sz="2100" lang="en-US"/>
              <a:t>i</a:t>
            </a:r>
            <a:r>
              <a:rPr altLang="zh-CN" sz="2100" lang="en-US"/>
              <a:t>v</a:t>
            </a:r>
            <a:r>
              <a:rPr altLang="zh-CN" sz="2100" lang="en-US"/>
              <a:t>i</a:t>
            </a:r>
            <a:r>
              <a:rPr altLang="zh-CN" sz="2100" lang="en-US"/>
              <a:t>t</a:t>
            </a:r>
            <a:r>
              <a:rPr altLang="zh-CN" sz="2100" lang="en-US"/>
              <a:t>y</a:t>
            </a:r>
            <a:r>
              <a:rPr altLang="zh-CN" sz="2100" lang="zh-CN"/>
              <a:t>状态</a:t>
            </a:r>
            <a:r>
              <a:rPr altLang="zh-CN" sz="2100" lang="en-US"/>
              <a:t>.</a:t>
            </a:r>
            <a:endParaRPr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/>
              <a:t>T</a:t>
            </a:r>
            <a:r>
              <a:rPr altLang="zh-CN" lang="en-US"/>
              <a:t>e</a:t>
            </a:r>
            <a:r>
              <a:rPr altLang="zh-CN" lang="en-US"/>
              <a:t>x</a:t>
            </a:r>
            <a:r>
              <a:rPr altLang="zh-CN" lang="en-US"/>
              <a:t>t</a:t>
            </a:r>
            <a:r>
              <a:rPr altLang="zh-CN" lang="en-US"/>
              <a:t>E</a:t>
            </a:r>
            <a:r>
              <a:rPr altLang="zh-CN" lang="en-US"/>
              <a:t>d</a:t>
            </a:r>
            <a:r>
              <a:rPr altLang="zh-CN" lang="en-US"/>
              <a:t>i</a:t>
            </a:r>
            <a:r>
              <a:rPr altLang="zh-CN" lang="en-US"/>
              <a:t>t</a:t>
            </a:r>
            <a:r>
              <a:rPr altLang="zh-CN" lang="en-US"/>
              <a:t>o</a:t>
            </a:r>
            <a:r>
              <a:rPr altLang="zh-CN" lang="en-US"/>
              <a:t>r</a:t>
            </a:r>
            <a:endParaRPr lang="zh-CN"/>
          </a:p>
        </p:txBody>
      </p:sp>
      <p:sp>
        <p:nvSpPr>
          <p:cNvPr id="1048882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zh-CN" sz="2100" lang="en-US"/>
              <a:t>1</a:t>
            </a:r>
            <a:r>
              <a:rPr altLang="en-US" sz="2100" lang="zh-CN"/>
              <a:t>、</a:t>
            </a:r>
            <a:r>
              <a:rPr altLang="en-US" sz="2100" lang="zh-CN"/>
              <a:t>基于</a:t>
            </a:r>
            <a:r>
              <a:rPr altLang="en-US" sz="2100" lang="zh-CN"/>
              <a:t>开源</a:t>
            </a:r>
            <a:r>
              <a:rPr altLang="en-US" sz="2100" lang="zh-CN"/>
              <a:t>项目</a:t>
            </a:r>
            <a:r>
              <a:rPr altLang="zh-CN" sz="2100" lang="en-US"/>
              <a:t>9</a:t>
            </a:r>
            <a:r>
              <a:rPr altLang="zh-CN" sz="2100" lang="en-US"/>
              <a:t>2</a:t>
            </a:r>
            <a:r>
              <a:rPr altLang="zh-CN" sz="2100" lang="en-US"/>
              <a:t>0</a:t>
            </a:r>
            <a:r>
              <a:rPr altLang="zh-CN" sz="2100" lang="zh-CN"/>
              <a:t>编辑器</a:t>
            </a:r>
            <a:r>
              <a:rPr altLang="zh-CN" sz="2100" lang="zh-CN"/>
              <a:t>进行</a:t>
            </a:r>
            <a:r>
              <a:rPr altLang="zh-CN" sz="2100" lang="zh-CN"/>
              <a:t>的</a:t>
            </a:r>
            <a:r>
              <a:rPr altLang="zh-CN" sz="2100" lang="zh-CN"/>
              <a:t>修改</a:t>
            </a:r>
            <a:endParaRPr sz="2100" lang="zh-CN"/>
          </a:p>
          <a:p>
            <a:pPr indent="0" marL="0">
              <a:buNone/>
            </a:pPr>
            <a:r>
              <a:rPr altLang="zh-CN" sz="1900" lang="en-US"/>
              <a:t>2</a:t>
            </a:r>
            <a:r>
              <a:rPr altLang="en-US" sz="1900" lang="zh-CN"/>
              <a:t>、</a:t>
            </a:r>
            <a:r>
              <a:rPr altLang="en-US" sz="1900" lang="zh-CN"/>
              <a:t>该</a:t>
            </a:r>
            <a:r>
              <a:rPr altLang="en-US" sz="1900" lang="zh-CN"/>
              <a:t>富</a:t>
            </a:r>
            <a:r>
              <a:rPr altLang="en-US" sz="1900" lang="zh-CN"/>
              <a:t>文本</a:t>
            </a:r>
            <a:r>
              <a:rPr altLang="en-US" sz="1900" lang="zh-CN"/>
              <a:t>编辑器</a:t>
            </a:r>
            <a:r>
              <a:rPr altLang="en-US" sz="1900" lang="zh-CN"/>
              <a:t>使用</a:t>
            </a:r>
            <a:r>
              <a:rPr altLang="en-US" sz="1900" lang="zh-CN"/>
              <a:t>的</a:t>
            </a:r>
            <a:r>
              <a:rPr altLang="zh-CN" sz="1900" lang="en-US"/>
              <a:t>a</a:t>
            </a:r>
            <a:r>
              <a:rPr altLang="zh-CN" sz="1900" lang="en-US"/>
              <a:t>c</a:t>
            </a:r>
            <a:r>
              <a:rPr altLang="zh-CN" sz="1900" lang="en-US"/>
              <a:t>e</a:t>
            </a:r>
            <a:r>
              <a:rPr altLang="zh-CN" sz="1900" lang="zh-CN"/>
              <a:t>的</a:t>
            </a:r>
            <a:r>
              <a:rPr altLang="zh-CN" sz="1900" lang="zh-CN"/>
              <a:t>内核</a:t>
            </a:r>
            <a:endParaRPr sz="1900" lang="zh-CN"/>
          </a:p>
          <a:p>
            <a:pPr indent="0" marL="0">
              <a:buNone/>
            </a:pPr>
            <a:r>
              <a:rPr altLang="zh-CN" sz="1900" lang="en-US"/>
              <a:t> </a:t>
            </a:r>
            <a:r>
              <a:rPr altLang="zh-CN" sz="1900" lang="en-US"/>
              <a:t> </a:t>
            </a:r>
            <a:r>
              <a:rPr altLang="zh-CN" sz="1900" lang="en-US"/>
              <a:t> </a:t>
            </a:r>
            <a:r>
              <a:rPr altLang="zh-CN" sz="1900" lang="en-US"/>
              <a:t> </a:t>
            </a:r>
            <a:r>
              <a:rPr altLang="zh-CN" sz="1900" lang="en-US"/>
              <a:t> </a:t>
            </a:r>
            <a:r>
              <a:rPr altLang="zh-CN" sz="1900" lang="en-US"/>
              <a:t> </a:t>
            </a:r>
            <a:r>
              <a:rPr altLang="zh-CN" sz="1900" lang="en-US"/>
              <a:t> </a:t>
            </a:r>
            <a:r>
              <a:rPr altLang="zh-CN" sz="1800" lang="zh-CN"/>
              <a:t>位置</a:t>
            </a:r>
            <a:r>
              <a:rPr altLang="zh-CN" sz="1800" lang="zh-CN"/>
              <a:t>在</a:t>
            </a:r>
            <a:r>
              <a:rPr altLang="zh-CN" sz="1800" lang="en-US"/>
              <a:t>assets资源文件夹</a:t>
            </a:r>
            <a:r>
              <a:rPr altLang="zh-CN" sz="1800" lang="zh-CN"/>
              <a:t>中</a:t>
            </a:r>
            <a:r>
              <a:rPr altLang="zh-CN" sz="1800" lang="zh-CN"/>
              <a:t>，</a:t>
            </a:r>
            <a:r>
              <a:rPr altLang="zh-CN" sz="1800" lang="zh-CN"/>
              <a:t>大量</a:t>
            </a:r>
            <a:r>
              <a:rPr altLang="zh-CN" sz="1800" lang="en-US"/>
              <a:t>j</a:t>
            </a:r>
            <a:r>
              <a:rPr altLang="zh-CN" sz="1800" lang="en-US"/>
              <a:t>s</a:t>
            </a:r>
            <a:r>
              <a:rPr altLang="zh-CN" sz="1800" lang="zh-CN"/>
              <a:t>的</a:t>
            </a:r>
            <a:r>
              <a:rPr altLang="zh-CN" sz="1800" lang="zh-CN"/>
              <a:t>代码</a:t>
            </a:r>
            <a:endParaRPr sz="1800" lang="zh-CN"/>
          </a:p>
          <a:p>
            <a:pPr indent="0" marL="0">
              <a:buNone/>
            </a:pP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sz="1800" lang="zh-CN"/>
              <a:t>安装</a:t>
            </a:r>
            <a:r>
              <a:rPr altLang="zh-CN" sz="1800" lang="en-US"/>
              <a:t>n</a:t>
            </a:r>
            <a:r>
              <a:rPr altLang="zh-CN" sz="1800" lang="en-US"/>
              <a:t>o</a:t>
            </a:r>
            <a:r>
              <a:rPr altLang="zh-CN" sz="1800" lang="en-US"/>
              <a:t>d</a:t>
            </a:r>
            <a:r>
              <a:rPr altLang="zh-CN" sz="1800" lang="en-US"/>
              <a:t>e</a:t>
            </a:r>
            <a:r>
              <a:rPr altLang="zh-CN" sz="1800" lang="en-US"/>
              <a:t> </a:t>
            </a:r>
            <a:r>
              <a:rPr altLang="zh-CN" sz="1800" lang="en-US"/>
              <a:t>n</a:t>
            </a:r>
            <a:r>
              <a:rPr altLang="zh-CN" sz="1800" lang="en-US"/>
              <a:t>p</a:t>
            </a:r>
            <a:r>
              <a:rPr altLang="zh-CN" sz="1800" lang="en-US"/>
              <a:t>m</a:t>
            </a:r>
            <a:r>
              <a:rPr altLang="zh-CN" sz="1800" lang="zh-CN"/>
              <a:t>先</a:t>
            </a:r>
            <a:r>
              <a:rPr altLang="zh-CN" sz="1800" lang="zh-CN"/>
              <a:t>对</a:t>
            </a:r>
            <a:r>
              <a:rPr altLang="zh-CN" sz="1800" lang="zh-CN"/>
              <a:t>内核</a:t>
            </a:r>
            <a:r>
              <a:rPr altLang="zh-CN" sz="1800" lang="zh-CN"/>
              <a:t>进行</a:t>
            </a:r>
            <a:r>
              <a:rPr altLang="zh-CN" sz="1800" lang="zh-CN"/>
              <a:t>编译</a:t>
            </a:r>
            <a:endParaRPr sz="1800" lang="zh-CN"/>
          </a:p>
          <a:p>
            <a:pPr indent="0" marL="0">
              <a:buNone/>
            </a:pPr>
            <a:r>
              <a:rPr altLang="zh-CN" sz="1800" lang="en-US"/>
              <a:t> </a:t>
            </a:r>
            <a:r>
              <a:rPr altLang="zh-CN" sz="1800" lang="en-US"/>
              <a:t> </a:t>
            </a:r>
            <a:r>
              <a:rPr altLang="zh-CN" sz="1800" lang="en-US"/>
              <a:t> </a:t>
            </a:r>
            <a:r>
              <a:rPr altLang="zh-CN" sz="1800" lang="en-US"/>
              <a:t> </a:t>
            </a:r>
            <a:r>
              <a:rPr altLang="zh-CN" sz="1800" lang="en-US"/>
              <a:t> </a:t>
            </a:r>
            <a:r>
              <a:rPr altLang="zh-CN" sz="1800" lang="en-US"/>
              <a:t> </a:t>
            </a:r>
            <a:r>
              <a:rPr altLang="zh-CN" sz="1800" lang="en-US"/>
              <a:t> </a:t>
            </a:r>
            <a:r>
              <a:rPr altLang="zh-CN" sz="1800" lang="en-US"/>
              <a:t> </a:t>
            </a:r>
            <a:r>
              <a:rPr altLang="zh-CN" sz="1800" lang="en-US"/>
              <a:t> </a:t>
            </a:r>
            <a:r>
              <a:rPr altLang="zh-CN" sz="1800" lang="en-US"/>
              <a:t>n</a:t>
            </a:r>
            <a:r>
              <a:rPr altLang="zh-CN" sz="1800" lang="en-US"/>
              <a:t>o</a:t>
            </a:r>
            <a:r>
              <a:rPr altLang="zh-CN" sz="1800" lang="en-US"/>
              <a:t>d</a:t>
            </a:r>
            <a:r>
              <a:rPr altLang="zh-CN" sz="1800" lang="en-US"/>
              <a:t>e</a:t>
            </a:r>
            <a:r>
              <a:rPr altLang="zh-CN" sz="1800" lang="en-US"/>
              <a:t> </a:t>
            </a:r>
            <a:r>
              <a:rPr altLang="zh-CN" sz="1800" lang="en-US"/>
              <a:t>.</a:t>
            </a:r>
            <a:r>
              <a:rPr altLang="zh-CN" sz="1800" lang="en-US"/>
              <a:t>/</a:t>
            </a:r>
            <a:r>
              <a:rPr altLang="zh-CN" sz="1800" lang="en-US"/>
              <a:t>M</a:t>
            </a:r>
            <a:r>
              <a:rPr altLang="zh-CN" sz="1800" lang="en-US"/>
              <a:t>a</a:t>
            </a:r>
            <a:r>
              <a:rPr altLang="zh-CN" sz="1800" lang="en-US"/>
              <a:t>k</a:t>
            </a:r>
            <a:r>
              <a:rPr altLang="zh-CN" sz="1800" lang="en-US"/>
              <a:t>e</a:t>
            </a:r>
            <a:r>
              <a:rPr altLang="zh-CN" sz="1800" lang="en-US"/>
              <a:t>f</a:t>
            </a:r>
            <a:r>
              <a:rPr altLang="zh-CN" sz="1800" lang="en-US"/>
              <a:t>i</a:t>
            </a:r>
            <a:r>
              <a:rPr altLang="zh-CN" sz="1800" lang="en-US"/>
              <a:t>l</a:t>
            </a:r>
            <a:r>
              <a:rPr altLang="zh-CN" sz="1800" lang="en-US"/>
              <a:t>e</a:t>
            </a:r>
            <a:r>
              <a:rPr altLang="zh-CN" sz="1800" lang="en-US"/>
              <a:t>.</a:t>
            </a:r>
            <a:r>
              <a:rPr altLang="zh-CN" sz="1800" lang="en-US"/>
              <a:t>d</a:t>
            </a:r>
            <a:r>
              <a:rPr altLang="zh-CN" sz="1800" lang="en-US"/>
              <a:t>r</a:t>
            </a:r>
            <a:r>
              <a:rPr altLang="zh-CN" sz="1800" lang="en-US"/>
              <a:t>y</a:t>
            </a:r>
            <a:r>
              <a:rPr altLang="zh-CN" sz="1800" lang="en-US"/>
              <a:t>i</a:t>
            </a:r>
            <a:r>
              <a:rPr altLang="zh-CN" sz="1800" lang="en-US"/>
              <a:t>c</a:t>
            </a:r>
            <a:r>
              <a:rPr altLang="zh-CN" sz="1800" lang="en-US"/>
              <a:t>e</a:t>
            </a:r>
            <a:r>
              <a:rPr altLang="zh-CN" sz="1800" lang="en-US"/>
              <a:t>.</a:t>
            </a:r>
            <a:r>
              <a:rPr altLang="zh-CN" sz="1800" lang="en-US"/>
              <a:t>j</a:t>
            </a:r>
            <a:r>
              <a:rPr altLang="zh-CN" sz="1800" lang="en-US"/>
              <a:t>s</a:t>
            </a:r>
            <a:r>
              <a:rPr altLang="zh-CN" sz="1800" lang="zh-CN"/>
              <a:t>进行</a:t>
            </a:r>
            <a:r>
              <a:rPr altLang="zh-CN" sz="1800" lang="zh-CN"/>
              <a:t>编译</a:t>
            </a:r>
            <a:endParaRPr sz="1800" lang="zh-CN"/>
          </a:p>
          <a:p>
            <a:pPr indent="0" marL="0">
              <a:buNone/>
            </a:pPr>
            <a:r>
              <a:rPr altLang="zh-CN" sz="2100" lang="en-US"/>
              <a:t>3</a:t>
            </a:r>
            <a:r>
              <a:rPr altLang="en-US" sz="2100" lang="zh-CN"/>
              <a:t>、</a:t>
            </a:r>
            <a:r>
              <a:rPr altLang="en-US" sz="2100" lang="zh-CN"/>
              <a:t>主要</a:t>
            </a:r>
            <a:r>
              <a:rPr altLang="en-US" sz="2100" lang="zh-CN"/>
              <a:t>类EditAreaView</a:t>
            </a:r>
            <a:r>
              <a:rPr altLang="en-US" sz="2100" lang="zh-CN"/>
              <a:t>的实现</a:t>
            </a:r>
            <a:r>
              <a:rPr altLang="en-US" sz="2100" lang="zh-CN"/>
              <a:t>是</a:t>
            </a:r>
            <a:r>
              <a:rPr altLang="en-US" sz="2100" lang="zh-CN"/>
              <a:t>通过extends　WebView.</a:t>
            </a:r>
            <a:endParaRPr sz="2100" lang="zh-CN"/>
          </a:p>
          <a:p>
            <a:pPr indent="0" marL="0">
              <a:buNone/>
            </a:pPr>
            <a:r>
              <a:rPr altLang="zh-CN" sz="2100" lang="en-US"/>
              <a:t>4</a:t>
            </a:r>
            <a:r>
              <a:rPr altLang="en-US" sz="2100" lang="zh-CN"/>
              <a:t>、</a:t>
            </a:r>
            <a:r>
              <a:rPr altLang="zh-CN" sz="2100" lang="en-US"/>
              <a:t> </a:t>
            </a:r>
            <a:r>
              <a:rPr altLang="zh-CN" sz="2100" lang="en-US"/>
              <a:t>B</a:t>
            </a:r>
            <a:r>
              <a:rPr altLang="zh-CN" sz="2100" lang="en-US"/>
              <a:t>r</a:t>
            </a:r>
            <a:r>
              <a:rPr altLang="zh-CN" sz="2100" lang="en-US"/>
              <a:t>i</a:t>
            </a:r>
            <a:r>
              <a:rPr altLang="zh-CN" sz="2100" lang="en-US"/>
              <a:t>d</a:t>
            </a:r>
            <a:r>
              <a:rPr altLang="zh-CN" sz="2100" lang="en-US"/>
              <a:t>g</a:t>
            </a:r>
            <a:r>
              <a:rPr altLang="zh-CN" sz="2100" lang="en-US"/>
              <a:t>e</a:t>
            </a:r>
            <a:r>
              <a:rPr altLang="zh-CN" sz="2100" lang="en-US"/>
              <a:t>.</a:t>
            </a:r>
            <a:r>
              <a:rPr altLang="zh-CN" sz="2100" lang="en-US"/>
              <a:t>j</a:t>
            </a:r>
            <a:r>
              <a:rPr altLang="zh-CN" sz="2100" lang="en-US"/>
              <a:t>s</a:t>
            </a:r>
            <a:r>
              <a:rPr altLang="zh-CN" sz="2100" lang="zh-CN"/>
              <a:t>中</a:t>
            </a:r>
            <a:r>
              <a:rPr altLang="zh-CN" sz="2100" lang="zh-CN"/>
              <a:t>通过</a:t>
            </a:r>
            <a:r>
              <a:rPr altLang="zh-CN" sz="2100" lang="en-US"/>
              <a:t>A</a:t>
            </a:r>
            <a:r>
              <a:rPr altLang="zh-CN" sz="2100" lang="en-US"/>
              <a:t>n</a:t>
            </a:r>
            <a:r>
              <a:rPr altLang="zh-CN" sz="2100" lang="en-US"/>
              <a:t>d</a:t>
            </a:r>
            <a:r>
              <a:rPr altLang="zh-CN" sz="2100" lang="en-US"/>
              <a:t>r</a:t>
            </a:r>
            <a:r>
              <a:rPr altLang="zh-CN" sz="2100" lang="en-US"/>
              <a:t>o</a:t>
            </a:r>
            <a:r>
              <a:rPr altLang="zh-CN" sz="2100" lang="en-US"/>
              <a:t>i</a:t>
            </a:r>
            <a:r>
              <a:rPr altLang="zh-CN" sz="2100" lang="en-US"/>
              <a:t>d</a:t>
            </a:r>
            <a:r>
              <a:rPr altLang="zh-CN" sz="2100" lang="en-US"/>
              <a:t>E</a:t>
            </a:r>
            <a:r>
              <a:rPr altLang="zh-CN" sz="2100" lang="en-US"/>
              <a:t>d</a:t>
            </a:r>
            <a:r>
              <a:rPr altLang="zh-CN" sz="2100" lang="en-US"/>
              <a:t>i</a:t>
            </a:r>
            <a:r>
              <a:rPr altLang="zh-CN" sz="2100" lang="en-US"/>
              <a:t>t</a:t>
            </a:r>
            <a:r>
              <a:rPr altLang="zh-CN" sz="2100" lang="en-US"/>
              <a:t>o</a:t>
            </a:r>
            <a:r>
              <a:rPr altLang="zh-CN" sz="2100" lang="en-US"/>
              <a:t>r</a:t>
            </a:r>
            <a:r>
              <a:rPr altLang="zh-CN" sz="2100" lang="zh-CN"/>
              <a:t>和</a:t>
            </a:r>
            <a:r>
              <a:rPr altLang="zh-CN" sz="2100" lang="en-US"/>
              <a:t>j</a:t>
            </a:r>
            <a:r>
              <a:rPr altLang="zh-CN" sz="2100" lang="en-US"/>
              <a:t>a</a:t>
            </a:r>
            <a:r>
              <a:rPr altLang="zh-CN" sz="2100" lang="en-US"/>
              <a:t>v</a:t>
            </a:r>
            <a:r>
              <a:rPr altLang="zh-CN" sz="2100" lang="en-US"/>
              <a:t>a</a:t>
            </a:r>
            <a:r>
              <a:rPr altLang="zh-CN" sz="2100" lang="zh-CN"/>
              <a:t>进行</a:t>
            </a:r>
            <a:r>
              <a:rPr altLang="zh-CN" sz="2100" lang="zh-CN"/>
              <a:t>交互</a:t>
            </a:r>
            <a:endParaRPr sz="2100" lang="zh-CN"/>
          </a:p>
          <a:p>
            <a:pPr indent="0" marL="0">
              <a:buNone/>
            </a:pPr>
            <a:r>
              <a:rPr altLang="zh-CN" sz="2100" lang="en-US"/>
              <a:t>5</a:t>
            </a:r>
            <a:r>
              <a:rPr altLang="en-US" sz="2100" lang="zh-CN"/>
              <a:t>、</a:t>
            </a:r>
            <a:r>
              <a:rPr altLang="en-US" sz="2100" lang="zh-CN"/>
              <a:t>适配</a:t>
            </a:r>
            <a:r>
              <a:rPr altLang="zh-CN" sz="2100" lang="en-US"/>
              <a:t>o</a:t>
            </a:r>
            <a:r>
              <a:rPr altLang="zh-CN" sz="2100" lang="en-US"/>
              <a:t>p</a:t>
            </a:r>
            <a:r>
              <a:rPr altLang="zh-CN" sz="2100" lang="en-US"/>
              <a:t>e</a:t>
            </a:r>
            <a:r>
              <a:rPr altLang="zh-CN" sz="2100" lang="en-US"/>
              <a:t>n</a:t>
            </a:r>
            <a:r>
              <a:rPr altLang="zh-CN" sz="2100" lang="en-US"/>
              <a:t>t</a:t>
            </a:r>
            <a:r>
              <a:rPr altLang="zh-CN" sz="2100" lang="en-US"/>
              <a:t>h</a:t>
            </a:r>
            <a:r>
              <a:rPr altLang="zh-CN" sz="2100" lang="en-US"/>
              <a:t>o</a:t>
            </a:r>
            <a:r>
              <a:rPr altLang="zh-CN" sz="2100" lang="en-US"/>
              <a:t>s</a:t>
            </a:r>
            <a:endParaRPr sz="2100" lang="zh-CN"/>
          </a:p>
          <a:p>
            <a:pPr indent="0" marL="0">
              <a:buNone/>
            </a:pPr>
            <a:r>
              <a:rPr altLang="zh-CN" sz="2100" lang="en-US"/>
              <a:t> </a:t>
            </a:r>
            <a:r>
              <a:rPr altLang="zh-CN" sz="2100" lang="en-US"/>
              <a:t> </a:t>
            </a:r>
            <a:r>
              <a:rPr altLang="zh-CN" sz="2100" lang="en-US"/>
              <a:t> </a:t>
            </a:r>
            <a:r>
              <a:rPr altLang="zh-CN" sz="2100" lang="en-US"/>
              <a:t> </a:t>
            </a:r>
            <a:r>
              <a:rPr altLang="zh-CN" sz="2100" lang="en-US"/>
              <a:t> </a:t>
            </a:r>
            <a:r>
              <a:rPr altLang="zh-CN" sz="2100" lang="en-US"/>
              <a:t> </a:t>
            </a:r>
            <a:r>
              <a:rPr altLang="zh-CN" sz="2100" lang="en-US"/>
              <a:t> </a:t>
            </a:r>
            <a:r>
              <a:rPr altLang="zh-CN" sz="1800" lang="zh-CN"/>
              <a:t>在</a:t>
            </a:r>
            <a:r>
              <a:rPr altLang="zh-CN" sz="1800" lang="en-US"/>
              <a:t>I</a:t>
            </a:r>
            <a:r>
              <a:rPr altLang="zh-CN" sz="1800" lang="zh-CN"/>
              <a:t>nputConnectionHacker</a:t>
            </a:r>
            <a:r>
              <a:rPr altLang="zh-CN" sz="1800" lang="en-US"/>
              <a:t> </a:t>
            </a:r>
            <a:r>
              <a:rPr altLang="zh-CN" sz="1800" lang="en-US"/>
              <a:t> implements InputConnection</a:t>
            </a:r>
            <a:r>
              <a:rPr altLang="zh-CN" sz="1800" lang="en-US"/>
              <a:t>;</a:t>
            </a:r>
            <a:r>
              <a:rPr altLang="zh-CN" sz="1800" lang="en-US"/>
              <a:t> </a:t>
            </a:r>
            <a:r>
              <a:rPr altLang="zh-CN" sz="1800" lang="zh-CN"/>
              <a:t>因为</a:t>
            </a:r>
            <a:r>
              <a:rPr altLang="zh-CN" sz="1800" lang="zh-CN"/>
              <a:t>在</a:t>
            </a:r>
            <a:r>
              <a:rPr altLang="zh-CN" sz="1800" lang="en-US"/>
              <a:t>o</a:t>
            </a:r>
            <a:r>
              <a:rPr altLang="zh-CN" sz="1800" lang="en-US"/>
              <a:t>p</a:t>
            </a:r>
            <a:r>
              <a:rPr altLang="zh-CN" sz="1800" lang="en-US"/>
              <a:t>e</a:t>
            </a:r>
            <a:r>
              <a:rPr altLang="zh-CN" sz="1800" lang="en-US"/>
              <a:t>n</a:t>
            </a:r>
            <a:r>
              <a:rPr altLang="zh-CN" sz="1800" lang="en-US"/>
              <a:t>t</a:t>
            </a:r>
            <a:r>
              <a:rPr altLang="zh-CN" sz="1800" lang="en-US"/>
              <a:t>h</a:t>
            </a:r>
            <a:r>
              <a:rPr altLang="zh-CN" sz="1800" lang="en-US"/>
              <a:t>o</a:t>
            </a:r>
            <a:r>
              <a:rPr altLang="zh-CN" sz="1800" lang="en-US"/>
              <a:t>s</a:t>
            </a:r>
            <a:r>
              <a:rPr altLang="zh-CN" sz="1800" lang="zh-CN"/>
              <a:t>的</a:t>
            </a:r>
            <a:r>
              <a:rPr altLang="zh-CN" sz="1800" lang="zh-CN"/>
              <a:t>源码</a:t>
            </a:r>
            <a:r>
              <a:rPr altLang="zh-CN" sz="1800" lang="zh-CN"/>
              <a:t>中</a:t>
            </a:r>
            <a:r>
              <a:rPr altLang="zh-CN" sz="1800" lang="zh-CN"/>
              <a:t>添加</a:t>
            </a:r>
            <a:r>
              <a:rPr altLang="zh-CN" sz="1800" lang="zh-CN"/>
              <a:t>了isLauncherFocus(boolean isFocus)方法 </a:t>
            </a:r>
            <a:r>
              <a:rPr altLang="zh-CN" sz="1800" lang="zh-CN"/>
              <a:t>，</a:t>
            </a:r>
            <a:r>
              <a:rPr altLang="zh-CN" sz="1800" lang="en-US"/>
              <a:t> </a:t>
            </a:r>
            <a:r>
              <a:rPr altLang="zh-CN" sz="1800" lang="zh-CN"/>
              <a:t>所以</a:t>
            </a:r>
            <a:r>
              <a:rPr altLang="zh-CN" sz="1800" lang="zh-CN"/>
              <a:t>需要</a:t>
            </a:r>
            <a:r>
              <a:rPr altLang="zh-CN" sz="1800" lang="zh-CN"/>
              <a:t>重写</a:t>
            </a:r>
            <a:r>
              <a:rPr altLang="zh-CN" sz="1800" lang="zh-CN"/>
              <a:t>该</a:t>
            </a:r>
            <a:r>
              <a:rPr altLang="zh-CN" sz="1800" lang="zh-CN"/>
              <a:t>方法</a:t>
            </a:r>
            <a:r>
              <a:rPr altLang="zh-CN" sz="1800" lang="zh-CN"/>
              <a:t>，</a:t>
            </a:r>
            <a:r>
              <a:rPr altLang="zh-CN" sz="1800" lang="zh-CN"/>
              <a:t>否则</a:t>
            </a:r>
            <a:r>
              <a:rPr altLang="zh-CN" sz="1800" lang="zh-CN"/>
              <a:t>出现</a:t>
            </a:r>
            <a:r>
              <a:rPr altLang="zh-CN" sz="1800" lang="en-US"/>
              <a:t>c</a:t>
            </a:r>
            <a:r>
              <a:rPr altLang="zh-CN" sz="1800" lang="en-US"/>
              <a:t>r</a:t>
            </a:r>
            <a:r>
              <a:rPr altLang="zh-CN" sz="1800" lang="en-US"/>
              <a:t>a</a:t>
            </a:r>
            <a:r>
              <a:rPr altLang="zh-CN" sz="1800" lang="en-US"/>
              <a:t>s</a:t>
            </a:r>
            <a:r>
              <a:rPr altLang="zh-CN" sz="1800" lang="en-US"/>
              <a:t>h</a:t>
            </a:r>
            <a:r>
              <a:rPr altLang="zh-CN" sz="1800" lang="en-US"/>
              <a:t>;</a:t>
            </a:r>
            <a:r>
              <a:rPr altLang="zh-CN" sz="2100" lang="en-US"/>
              <a:t> </a:t>
            </a:r>
            <a:r>
              <a:rPr altLang="zh-CN" sz="2100" lang="en-US"/>
              <a:t> </a:t>
            </a:r>
            <a:r>
              <a:rPr altLang="zh-CN" sz="2100" lang="en-US"/>
              <a:t> </a:t>
            </a:r>
            <a:r>
              <a:rPr altLang="zh-CN" sz="2100" lang="en-US"/>
              <a:t> </a:t>
            </a:r>
            <a:r>
              <a:rPr altLang="zh-CN" sz="2100" lang="en-US"/>
              <a:t> </a:t>
            </a:r>
            <a:r>
              <a:rPr altLang="zh-CN" sz="2100" lang="en-US"/>
              <a:t> </a:t>
            </a:r>
            <a:r>
              <a:rPr altLang="zh-CN" sz="2100" lang="en-US"/>
              <a:t> </a:t>
            </a:r>
            <a:r>
              <a:rPr altLang="zh-CN" sz="2100" lang="en-US"/>
              <a:t> </a:t>
            </a:r>
            <a:endParaRPr sz="2100" lang="zh-CN"/>
          </a:p>
          <a:p>
            <a:pPr indent="0" marL="0">
              <a:buNone/>
            </a:pPr>
            <a:endParaRPr sz="2100"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5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/>
              <a:t>T</a:t>
            </a:r>
            <a:r>
              <a:rPr altLang="zh-CN" lang="en-US"/>
              <a:t>a</a:t>
            </a:r>
            <a:r>
              <a:rPr altLang="zh-CN" lang="en-US"/>
              <a:t>s</a:t>
            </a:r>
            <a:r>
              <a:rPr altLang="zh-CN" lang="en-US"/>
              <a:t>k</a:t>
            </a:r>
            <a:r>
              <a:rPr altLang="zh-CN" lang="en-US"/>
              <a:t>M</a:t>
            </a:r>
            <a:r>
              <a:rPr altLang="zh-CN" lang="en-US"/>
              <a:t>a</a:t>
            </a:r>
            <a:r>
              <a:rPr altLang="zh-CN" lang="en-US"/>
              <a:t>n</a:t>
            </a:r>
            <a:r>
              <a:rPr altLang="zh-CN" lang="en-US"/>
              <a:t>a</a:t>
            </a:r>
            <a:r>
              <a:rPr altLang="zh-CN" lang="en-US"/>
              <a:t>g</a:t>
            </a:r>
            <a:r>
              <a:rPr altLang="zh-CN" lang="en-US"/>
              <a:t>e</a:t>
            </a:r>
            <a:r>
              <a:rPr altLang="zh-CN" lang="en-US"/>
              <a:t>r</a:t>
            </a:r>
            <a:endParaRPr lang="zh-CN"/>
          </a:p>
        </p:txBody>
      </p:sp>
      <p:sp>
        <p:nvSpPr>
          <p:cNvPr id="1049236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zh-CN" lang="zh-CN"/>
              <a:t>阻止</a:t>
            </a:r>
            <a:r>
              <a:rPr altLang="zh-CN" lang="zh-CN"/>
              <a:t>关联</a:t>
            </a:r>
            <a:r>
              <a:rPr altLang="zh-CN" lang="zh-CN"/>
              <a:t>启动</a:t>
            </a:r>
            <a:r>
              <a:rPr altLang="zh-CN" lang="zh-CN"/>
              <a:t>是</a:t>
            </a:r>
            <a:r>
              <a:rPr altLang="zh-CN" lang="zh-CN"/>
              <a:t>集成</a:t>
            </a:r>
            <a:r>
              <a:rPr altLang="zh-CN" lang="zh-CN"/>
              <a:t>的</a:t>
            </a:r>
            <a:r>
              <a:rPr altLang="zh-CN" lang="zh-CN"/>
              <a:t>开源</a:t>
            </a:r>
            <a:r>
              <a:rPr altLang="zh-CN" lang="zh-CN"/>
              <a:t>项目</a:t>
            </a:r>
            <a:r>
              <a:rPr altLang="zh-CN" lang="en-US"/>
              <a:t>F</a:t>
            </a:r>
            <a:r>
              <a:rPr altLang="zh-CN" lang="en-US"/>
              <a:t>o</a:t>
            </a:r>
            <a:r>
              <a:rPr altLang="zh-CN" lang="en-US"/>
              <a:t>r</a:t>
            </a:r>
            <a:r>
              <a:rPr altLang="zh-CN" lang="en-US"/>
              <a:t>c</a:t>
            </a:r>
            <a:r>
              <a:rPr altLang="zh-CN" lang="en-US"/>
              <a:t>e</a:t>
            </a:r>
            <a:r>
              <a:rPr altLang="zh-CN" lang="en-US"/>
              <a:t>S</a:t>
            </a:r>
            <a:r>
              <a:rPr altLang="zh-CN" lang="en-US"/>
              <a:t>t</a:t>
            </a:r>
            <a:r>
              <a:rPr altLang="zh-CN" lang="en-US"/>
              <a:t>o</a:t>
            </a:r>
            <a:r>
              <a:rPr altLang="zh-CN" lang="en-US"/>
              <a:t>p</a:t>
            </a:r>
            <a:r>
              <a:rPr altLang="zh-CN" lang="zh-CN"/>
              <a:t>的</a:t>
            </a:r>
            <a:r>
              <a:rPr altLang="zh-CN" lang="zh-CN"/>
              <a:t>代码</a:t>
            </a:r>
            <a:r>
              <a:rPr altLang="zh-CN" lang="zh-CN"/>
              <a:t>，</a:t>
            </a:r>
            <a:r>
              <a:rPr altLang="zh-CN" lang="zh-CN"/>
              <a:t>通过</a:t>
            </a:r>
            <a:r>
              <a:rPr altLang="zh-CN" lang="zh-CN"/>
              <a:t>广播</a:t>
            </a:r>
            <a:r>
              <a:rPr altLang="zh-CN" lang="zh-CN"/>
              <a:t>消息</a:t>
            </a:r>
            <a:r>
              <a:rPr altLang="zh-CN" lang="zh-CN"/>
              <a:t>和</a:t>
            </a:r>
            <a:r>
              <a:rPr altLang="zh-CN" lang="zh-CN"/>
              <a:t>系统</a:t>
            </a:r>
            <a:r>
              <a:rPr altLang="zh-CN" lang="zh-CN"/>
              <a:t>层</a:t>
            </a:r>
            <a:r>
              <a:rPr altLang="zh-CN" lang="zh-CN"/>
              <a:t>的</a:t>
            </a:r>
            <a:r>
              <a:rPr altLang="zh-CN" lang="en-US"/>
              <a:t>X</a:t>
            </a:r>
            <a:r>
              <a:rPr altLang="zh-CN" lang="en-US"/>
              <a:t>p</a:t>
            </a:r>
            <a:r>
              <a:rPr altLang="zh-CN" lang="en-US"/>
              <a:t>o</a:t>
            </a:r>
            <a:r>
              <a:rPr altLang="zh-CN" lang="en-US"/>
              <a:t>s</a:t>
            </a:r>
            <a:r>
              <a:rPr altLang="zh-CN" lang="en-US"/>
              <a:t>e</a:t>
            </a:r>
            <a:r>
              <a:rPr altLang="zh-CN" lang="en-US"/>
              <a:t>d</a:t>
            </a:r>
            <a:r>
              <a:rPr altLang="zh-CN" lang="zh-CN"/>
              <a:t>交互</a:t>
            </a:r>
            <a:r>
              <a:rPr altLang="zh-CN" lang="zh-CN"/>
              <a:t>，</a:t>
            </a:r>
            <a:r>
              <a:rPr altLang="zh-CN" lang="zh-CN"/>
              <a:t>通过</a:t>
            </a:r>
            <a:r>
              <a:rPr altLang="zh-CN" lang="en-US"/>
              <a:t>x</a:t>
            </a:r>
            <a:r>
              <a:rPr altLang="zh-CN" lang="en-US"/>
              <a:t>p</a:t>
            </a:r>
            <a:r>
              <a:rPr altLang="zh-CN" lang="en-US"/>
              <a:t>o</a:t>
            </a:r>
            <a:r>
              <a:rPr altLang="zh-CN" lang="en-US"/>
              <a:t>s</a:t>
            </a:r>
            <a:r>
              <a:rPr altLang="zh-CN" lang="en-US"/>
              <a:t>e</a:t>
            </a:r>
            <a:r>
              <a:rPr altLang="zh-CN" lang="en-US"/>
              <a:t>d</a:t>
            </a:r>
            <a:r>
              <a:rPr altLang="zh-CN" lang="zh-CN"/>
              <a:t>进行</a:t>
            </a:r>
            <a:r>
              <a:rPr altLang="zh-CN" lang="zh-CN"/>
              <a:t>拦截</a:t>
            </a:r>
            <a:r>
              <a:rPr altLang="zh-CN" lang="en-US"/>
              <a:t>.</a:t>
            </a:r>
            <a:endParaRPr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5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/>
              <a:t>O</a:t>
            </a:r>
            <a:r>
              <a:rPr altLang="zh-CN" lang="en-US"/>
              <a:t>p</a:t>
            </a:r>
            <a:r>
              <a:rPr altLang="zh-CN" lang="en-US"/>
              <a:t>e</a:t>
            </a:r>
            <a:r>
              <a:rPr altLang="zh-CN" lang="en-US"/>
              <a:t>n</a:t>
            </a:r>
            <a:r>
              <a:rPr altLang="zh-CN" lang="en-US"/>
              <a:t>t</a:t>
            </a:r>
            <a:r>
              <a:rPr altLang="zh-CN" lang="en-US"/>
              <a:t>h</a:t>
            </a:r>
            <a:r>
              <a:rPr altLang="zh-CN" lang="en-US"/>
              <a:t>o</a:t>
            </a:r>
            <a:r>
              <a:rPr altLang="zh-CN" lang="en-US"/>
              <a:t>s</a:t>
            </a:r>
            <a:r>
              <a:rPr altLang="zh-CN" lang="en-US"/>
              <a:t>e</a:t>
            </a:r>
            <a:r>
              <a:rPr altLang="zh-CN" lang="en-US"/>
              <a:t> </a:t>
            </a:r>
            <a:r>
              <a:rPr altLang="zh-CN" lang="en-US"/>
              <a:t>8</a:t>
            </a:r>
            <a:r>
              <a:rPr altLang="zh-CN" lang="en-US"/>
              <a:t>.</a:t>
            </a:r>
            <a:r>
              <a:rPr altLang="zh-CN" lang="en-US"/>
              <a:t>1</a:t>
            </a:r>
            <a:r>
              <a:rPr altLang="zh-CN" lang="zh-CN"/>
              <a:t>思考</a:t>
            </a:r>
            <a:endParaRPr lang="zh-CN"/>
          </a:p>
        </p:txBody>
      </p:sp>
      <p:sp>
        <p:nvSpPr>
          <p:cNvPr id="1050458" name=""/>
          <p:cNvSpPr>
            <a:spLocks noGrp="1"/>
          </p:cNvSpPr>
          <p:nvPr>
            <p:ph idx="1"/>
          </p:nvPr>
        </p:nvSpPr>
        <p:spPr>
          <a:xfrm rot="0">
            <a:off x="555570" y="1804246"/>
            <a:ext cx="7886700" cy="4351337"/>
          </a:xfrm>
        </p:spPr>
        <p:txBody>
          <a:bodyPr/>
          <a:p>
            <a:r>
              <a:rPr altLang="zh-CN" lang="en-US"/>
              <a:t>1</a:t>
            </a:r>
            <a:r>
              <a:rPr altLang="en-US" lang="zh-CN"/>
              <a:t>、</a:t>
            </a:r>
            <a:r>
              <a:rPr altLang="zh-CN" lang="en-US"/>
              <a:t>U</a:t>
            </a:r>
            <a:r>
              <a:rPr altLang="zh-CN" lang="en-US"/>
              <a:t>I</a:t>
            </a:r>
            <a:r>
              <a:rPr altLang="zh-CN" lang="zh-CN"/>
              <a:t>设计</a:t>
            </a:r>
            <a:r>
              <a:rPr altLang="zh-CN" lang="zh-CN"/>
              <a:t>的</a:t>
            </a:r>
            <a:r>
              <a:rPr altLang="zh-CN" lang="zh-CN"/>
              <a:t>修改</a:t>
            </a:r>
            <a:endParaRPr lang="zh-CN"/>
          </a:p>
          <a:p>
            <a:r>
              <a:rPr altLang="zh-CN" lang="en-US"/>
              <a:t>2</a:t>
            </a:r>
            <a:r>
              <a:rPr altLang="en-US" lang="zh-CN"/>
              <a:t>、</a:t>
            </a:r>
            <a:r>
              <a:rPr altLang="zh-CN" lang="en-US"/>
              <a:t>T</a:t>
            </a:r>
            <a:r>
              <a:rPr altLang="zh-CN" lang="en-US"/>
              <a:t>a</a:t>
            </a:r>
            <a:r>
              <a:rPr altLang="zh-CN" lang="en-US"/>
              <a:t>s</a:t>
            </a:r>
            <a:r>
              <a:rPr altLang="zh-CN" lang="en-US"/>
              <a:t>k</a:t>
            </a:r>
            <a:r>
              <a:rPr altLang="zh-CN" lang="en-US"/>
              <a:t>M</a:t>
            </a:r>
            <a:r>
              <a:rPr altLang="zh-CN" lang="en-US"/>
              <a:t>a</a:t>
            </a:r>
            <a:r>
              <a:rPr altLang="zh-CN" lang="en-US"/>
              <a:t>n</a:t>
            </a:r>
            <a:r>
              <a:rPr altLang="zh-CN" lang="en-US"/>
              <a:t>a</a:t>
            </a:r>
            <a:r>
              <a:rPr altLang="zh-CN" lang="en-US"/>
              <a:t>g</a:t>
            </a:r>
            <a:r>
              <a:rPr altLang="zh-CN" lang="en-US"/>
              <a:t>e</a:t>
            </a:r>
            <a:r>
              <a:rPr altLang="zh-CN" lang="en-US"/>
              <a:t>r</a:t>
            </a:r>
            <a:r>
              <a:rPr altLang="zh-CN" lang="zh-CN"/>
              <a:t>不</a:t>
            </a:r>
            <a:r>
              <a:rPr altLang="zh-CN" lang="zh-CN"/>
              <a:t>依赖</a:t>
            </a:r>
            <a:r>
              <a:rPr altLang="zh-CN" lang="en-US"/>
              <a:t>X</a:t>
            </a:r>
            <a:r>
              <a:rPr altLang="zh-CN" lang="en-US"/>
              <a:t>p</a:t>
            </a:r>
            <a:r>
              <a:rPr altLang="zh-CN" lang="en-US"/>
              <a:t>o</a:t>
            </a:r>
            <a:r>
              <a:rPr altLang="zh-CN" lang="en-US"/>
              <a:t>s</a:t>
            </a:r>
            <a:r>
              <a:rPr altLang="zh-CN" lang="en-US"/>
              <a:t>e</a:t>
            </a:r>
            <a:r>
              <a:rPr altLang="zh-CN" lang="en-US"/>
              <a:t>d</a:t>
            </a:r>
            <a:r>
              <a:rPr altLang="zh-CN" lang="zh-CN"/>
              <a:t>的</a:t>
            </a:r>
            <a:r>
              <a:rPr altLang="zh-CN" lang="zh-CN"/>
              <a:t>实现</a:t>
            </a:r>
            <a:endParaRPr lang="zh-CN"/>
          </a:p>
        </p:txBody>
      </p:sp>
      <p:sp>
        <p:nvSpPr>
          <p:cNvPr id="1050513" name=""/>
          <p:cNvSpPr txBox="1"/>
          <p:nvPr/>
        </p:nvSpPr>
        <p:spPr>
          <a:xfrm>
            <a:off x="1970972" y="4845605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zh-CN">
                <a:solidFill>
                  <a:srgbClr val="000000"/>
                </a:solidFill>
              </a:rPr>
              <a:t>结束</a:t>
            </a:r>
            <a:r>
              <a:rPr sz="2800" lang="zh-CN">
                <a:solidFill>
                  <a:srgbClr val="000000"/>
                </a:solidFill>
              </a:rPr>
              <a:t>！</a:t>
            </a:r>
            <a:r>
              <a:rPr sz="2800" lang="zh-CN">
                <a:solidFill>
                  <a:srgbClr val="000000"/>
                </a:solidFill>
              </a:rPr>
              <a:t>！</a:t>
            </a:r>
            <a:r>
              <a:rPr sz="2800" lang="zh-CN">
                <a:solidFill>
                  <a:srgbClr val="000000"/>
                </a:solidFill>
              </a:rPr>
              <a:t>！</a:t>
            </a:r>
            <a:r>
              <a:rPr sz="2800" lang="zh-CN">
                <a:solidFill>
                  <a:srgbClr val="000000"/>
                </a:solidFill>
              </a:rPr>
              <a:t>！</a:t>
            </a:r>
            <a:r>
              <a:rPr sz="2800" lang="zh-CN">
                <a:solidFill>
                  <a:srgbClr val="000000"/>
                </a:solidFill>
              </a:rPr>
              <a:t>！</a:t>
            </a:r>
            <a:r>
              <a:rPr sz="2800" lang="zh-CN">
                <a:solidFill>
                  <a:srgbClr val="000000"/>
                </a:solidFill>
              </a:rPr>
              <a:t>！</a:t>
            </a:r>
            <a:endParaRPr sz="2800" 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THTF T Series</dc:creator>
  <dcterms:created xsi:type="dcterms:W3CDTF">2015-05-10T09:24:01Z</dcterms:created>
  <dcterms:modified xsi:type="dcterms:W3CDTF">2018-09-04T03:48:13Z</dcterms:modified>
</cp:coreProperties>
</file>