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6ED6EA-6AF3-4820-A681-3D42331A2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6" t="6690" b="33215"/>
          <a:stretch/>
        </p:blipFill>
        <p:spPr>
          <a:xfrm>
            <a:off x="0" y="-1"/>
            <a:ext cx="12256316" cy="6160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9705622" y="2114549"/>
            <a:ext cx="2148022" cy="4860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6680349" y="2182238"/>
            <a:ext cx="2774044" cy="1013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63</cp:revision>
  <dcterms:created xsi:type="dcterms:W3CDTF">2020-01-14T00:33:06Z</dcterms:created>
  <dcterms:modified xsi:type="dcterms:W3CDTF">2020-01-25T00:36:16Z</dcterms:modified>
</cp:coreProperties>
</file>