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169DC09-F47E-416B-B5DD-974041068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2" r="55234" b="59519"/>
          <a:stretch/>
        </p:blipFill>
        <p:spPr>
          <a:xfrm>
            <a:off x="0" y="0"/>
            <a:ext cx="11901780" cy="47565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6CA200-282D-4638-B063-7C2F06DE46CF}"/>
              </a:ext>
            </a:extLst>
          </p:cNvPr>
          <p:cNvSpPr/>
          <p:nvPr/>
        </p:nvSpPr>
        <p:spPr>
          <a:xfrm>
            <a:off x="3051592" y="595618"/>
            <a:ext cx="1436517" cy="578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16</cp:revision>
  <dcterms:created xsi:type="dcterms:W3CDTF">2020-01-14T00:33:06Z</dcterms:created>
  <dcterms:modified xsi:type="dcterms:W3CDTF">2020-01-25T00:39:46Z</dcterms:modified>
</cp:coreProperties>
</file>