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/>
          <a:stretch/>
        </p:blipFill>
        <p:spPr>
          <a:xfrm>
            <a:off x="0" y="1"/>
            <a:ext cx="12152842" cy="609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9719811" y="86264"/>
            <a:ext cx="666393" cy="140001"/>
          </a:xfrm>
          <a:prstGeom prst="rect">
            <a:avLst/>
          </a:prstGeom>
          <a:solidFill>
            <a:srgbClr val="3105ED"/>
          </a:solidFill>
          <a:ln>
            <a:solidFill>
              <a:srgbClr val="31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1317858" y="5762339"/>
            <a:ext cx="800480" cy="3192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85</cp:revision>
  <dcterms:created xsi:type="dcterms:W3CDTF">2020-01-14T00:33:06Z</dcterms:created>
  <dcterms:modified xsi:type="dcterms:W3CDTF">2020-01-28T01:16:24Z</dcterms:modified>
</cp:coreProperties>
</file>