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962DEE-CA25-4F36-9EE2-9CB02528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 r="48491" b="32953"/>
          <a:stretch/>
        </p:blipFill>
        <p:spPr>
          <a:xfrm>
            <a:off x="0" y="-28888"/>
            <a:ext cx="10757140" cy="6782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188344" y="2242868"/>
            <a:ext cx="3891950" cy="31831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802921" y="2088488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79BC1-3AA2-496B-B6CE-D7CD0685AF5A}"/>
              </a:ext>
            </a:extLst>
          </p:cNvPr>
          <p:cNvSpPr/>
          <p:nvPr/>
        </p:nvSpPr>
        <p:spPr>
          <a:xfrm>
            <a:off x="2674189" y="3554083"/>
            <a:ext cx="1155939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93</cp:revision>
  <dcterms:created xsi:type="dcterms:W3CDTF">2020-01-14T00:33:06Z</dcterms:created>
  <dcterms:modified xsi:type="dcterms:W3CDTF">2020-01-28T01:29:02Z</dcterms:modified>
</cp:coreProperties>
</file>