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09BFED2-4F77-4E70-A7E7-F24C7EC4B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54" t="11091" b="43857"/>
          <a:stretch/>
        </p:blipFill>
        <p:spPr>
          <a:xfrm>
            <a:off x="-1" y="1"/>
            <a:ext cx="12053811" cy="5382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8F81C21-AF3F-4FF7-B789-AB5EA186FDBA}"/>
              </a:ext>
            </a:extLst>
          </p:cNvPr>
          <p:cNvSpPr/>
          <p:nvPr/>
        </p:nvSpPr>
        <p:spPr>
          <a:xfrm>
            <a:off x="8639716" y="574559"/>
            <a:ext cx="3307869" cy="3657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138190" y="1220635"/>
            <a:ext cx="465659" cy="332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108</cp:revision>
  <dcterms:created xsi:type="dcterms:W3CDTF">2020-01-14T00:33:06Z</dcterms:created>
  <dcterms:modified xsi:type="dcterms:W3CDTF">2020-01-28T01:37:11Z</dcterms:modified>
</cp:coreProperties>
</file>