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  <p:sldId id="314" r:id="rId3"/>
    <p:sldId id="315" r:id="rId4"/>
    <p:sldId id="316" r:id="rId5"/>
    <p:sldId id="317" r:id="rId6"/>
    <p:sldId id="318" r:id="rId7"/>
    <p:sldId id="32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B394-89BA-489B-A3D4-A9A7522BC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DC8F8-28A3-44DE-A74B-5B2A68832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1EE14-44DE-41B3-8C42-5EF95501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B7960-DD8A-4CCD-BC8E-86A700B8F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D051C-7663-415B-A410-392B77C6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52FBB-8F53-495D-86D8-31D3ADF0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46D96-8205-4F01-8D6A-C43C2A1F0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63EB0-B9E8-4BEB-8003-6509DEA7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32D1F-C90B-4510-828A-88C7CCD8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A59FD-FDD4-4312-82E7-103245DA9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A7EE2A-272A-4921-B249-1AC01C7C5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9A9A3-25F7-48A9-9A0D-B89BA5D73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155D3-A90B-48E4-A014-61A36B72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78317-E78B-49F4-BB16-503D8899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11F5B-6769-4D2E-89FC-3FDE1A4E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5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836F-EBCD-4B0C-B1A0-5FD77ED4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AEE7C-C3EF-400E-865E-2CA3783E1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FD210-E878-4B56-8282-B8397DB65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741C4-2C24-4CB5-9F4D-E88E6203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996A-A1D5-4296-ABA8-611624E7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5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4364-F607-4E12-9FE0-8407055E8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51851-9B62-4190-8222-980F0057B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19380-D89E-4454-9522-6299B17B4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8F609-1745-4FC9-9A17-1948A335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E1673-D3A2-43B2-A0C1-57D7B0F6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2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A9AC9-127E-4DF9-B176-F6003FC7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CFEBA-FF3F-406C-9279-8D577D451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B13D6-9A1F-4AD6-8DFB-431FB326F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15D4A-0F4C-41CF-8D0C-CCD81C78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E5992-1D4C-4F91-8A6E-62B95B89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9B885-F6F4-4997-A7D4-E81A9EA3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5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9FEC-8FDF-4CE9-B767-5EC3A523E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20393-895E-458B-8F31-08612B6B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A2B1D-2EAD-44ED-BF9D-0839546AE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C1095-BEB0-4821-AA4D-F377C3ECD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BD71B-7321-46FE-BB99-04BE6397D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6FCBC0-40B1-4427-A812-816EEC29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FED419-F12B-42AA-8B4B-B1988A8E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CAABAE-1F9B-4928-AA94-25366BEC3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3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3537-6E2D-4D86-84DE-A9E6A9D7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3351D-34D9-42FD-9C9A-FF18808C2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8D8FD-A6C7-41A3-BC96-F2B2D3F2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19772-D7C8-481E-8D9E-AF7B15A2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0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A5FB9-DA2A-43CD-BA84-F8DD61E4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4399D-8794-451C-813E-6FC2730D0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97CC6-6829-4F5C-B7F2-192C3FF1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6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CC4D-7D58-4FA2-B799-83AA3BC4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B1D6C-50CA-4192-A8B2-D23AB777A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2B558-4266-46B4-AFBA-92DD067F7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42746-28CC-4A2A-9338-5C764A6E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2E447-4F8C-4F10-B823-92A578C4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E9004-8527-42A1-8788-75E3D54C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E7155-E1EC-46A6-892B-DCA1EAA4B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4EA2D3-8B5D-49E2-A0D4-3283548D6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93B0E-4A3E-4FFF-A81A-DCDA78484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6A01A-B0A1-432C-AC9C-278D7F7B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7B7B0-5E6F-48C8-98F4-848DFC72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D0488-FE6E-475B-B6C9-0618018E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4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E7C349-7B54-4334-B479-2FD0BF9FB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DDEC8-5791-43D6-80EA-72140B3F3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DC32A-7C56-46B2-BD2C-FECAF316C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0629C-13EA-443E-BBB5-E8DA5B9FD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E75FE-51D2-4A12-A883-3EC58E6D0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3265357" y="3057764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679019" y="3090963"/>
            <a:ext cx="1783924" cy="1264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4633450" y="2195357"/>
            <a:ext cx="829165" cy="15588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894190" y="2360937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1.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relationships between your data sources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5257" y="2195357"/>
            <a:ext cx="1979978" cy="8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90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748105" y="3269152"/>
            <a:ext cx="1715438" cy="10784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3992296" y="2502108"/>
            <a:ext cx="1470319" cy="12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426880" y="2478244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2.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field with calculated columns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94E03E-DE1A-42D1-BC09-CAA0DE8036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9841" y="2502108"/>
            <a:ext cx="1256102" cy="79303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C2764E-14E9-462F-BD65-602B9ED66C1B}"/>
              </a:ext>
            </a:extLst>
          </p:cNvPr>
          <p:cNvSpPr/>
          <p:nvPr/>
        </p:nvSpPr>
        <p:spPr>
          <a:xfrm>
            <a:off x="3637935" y="2173182"/>
            <a:ext cx="808065" cy="412197"/>
          </a:xfrm>
          <a:custGeom>
            <a:avLst/>
            <a:gdLst>
              <a:gd name="connsiteX0" fmla="*/ 914400 w 914400"/>
              <a:gd name="connsiteY0" fmla="*/ 505737 h 505737"/>
              <a:gd name="connsiteX1" fmla="*/ 836023 w 914400"/>
              <a:gd name="connsiteY1" fmla="*/ 444777 h 505737"/>
              <a:gd name="connsiteX2" fmla="*/ 261258 w 914400"/>
              <a:gd name="connsiteY2" fmla="*/ 639 h 505737"/>
              <a:gd name="connsiteX3" fmla="*/ 0 w 914400"/>
              <a:gd name="connsiteY3" fmla="*/ 366399 h 50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05737">
                <a:moveTo>
                  <a:pt x="914400" y="505737"/>
                </a:moveTo>
                <a:lnTo>
                  <a:pt x="836023" y="444777"/>
                </a:lnTo>
                <a:cubicBezTo>
                  <a:pt x="727166" y="360594"/>
                  <a:pt x="400595" y="13702"/>
                  <a:pt x="261258" y="639"/>
                </a:cubicBezTo>
                <a:cubicBezTo>
                  <a:pt x="121921" y="-12424"/>
                  <a:pt x="60960" y="176987"/>
                  <a:pt x="0" y="36639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7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748105" y="3269152"/>
            <a:ext cx="1715438" cy="10784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3992296" y="2502108"/>
            <a:ext cx="1470319" cy="12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426880" y="2478244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3.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C2764E-14E9-462F-BD65-602B9ED66C1B}"/>
              </a:ext>
            </a:extLst>
          </p:cNvPr>
          <p:cNvSpPr/>
          <p:nvPr/>
        </p:nvSpPr>
        <p:spPr>
          <a:xfrm>
            <a:off x="3637935" y="2173182"/>
            <a:ext cx="808065" cy="412197"/>
          </a:xfrm>
          <a:custGeom>
            <a:avLst/>
            <a:gdLst>
              <a:gd name="connsiteX0" fmla="*/ 914400 w 914400"/>
              <a:gd name="connsiteY0" fmla="*/ 505737 h 505737"/>
              <a:gd name="connsiteX1" fmla="*/ 836023 w 914400"/>
              <a:gd name="connsiteY1" fmla="*/ 444777 h 505737"/>
              <a:gd name="connsiteX2" fmla="*/ 261258 w 914400"/>
              <a:gd name="connsiteY2" fmla="*/ 639 h 505737"/>
              <a:gd name="connsiteX3" fmla="*/ 0 w 914400"/>
              <a:gd name="connsiteY3" fmla="*/ 366399 h 50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05737">
                <a:moveTo>
                  <a:pt x="914400" y="505737"/>
                </a:moveTo>
                <a:lnTo>
                  <a:pt x="836023" y="444777"/>
                </a:lnTo>
                <a:cubicBezTo>
                  <a:pt x="727166" y="360594"/>
                  <a:pt x="400595" y="13702"/>
                  <a:pt x="261258" y="639"/>
                </a:cubicBezTo>
                <a:cubicBezTo>
                  <a:pt x="121921" y="-12424"/>
                  <a:pt x="60960" y="176987"/>
                  <a:pt x="0" y="36639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41DB36-6F43-4852-82B0-A541B641C9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0710" y="2473638"/>
            <a:ext cx="1240787" cy="8168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136AF1-5E54-41E1-86CD-BB70D5C6AD0C}"/>
              </a:ext>
            </a:extLst>
          </p:cNvPr>
          <p:cNvSpPr/>
          <p:nvPr/>
        </p:nvSpPr>
        <p:spPr>
          <a:xfrm>
            <a:off x="3381374" y="2473638"/>
            <a:ext cx="295275" cy="838682"/>
          </a:xfrm>
          <a:prstGeom prst="rect">
            <a:avLst/>
          </a:prstGeom>
          <a:solidFill>
            <a:srgbClr val="FFFFF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BAA1498-F011-4C1F-9C93-247A9F1DC509}"/>
              </a:ext>
            </a:extLst>
          </p:cNvPr>
          <p:cNvGrpSpPr/>
          <p:nvPr/>
        </p:nvGrpSpPr>
        <p:grpSpPr>
          <a:xfrm>
            <a:off x="4107010" y="2949008"/>
            <a:ext cx="508022" cy="341523"/>
            <a:chOff x="9039552" y="2481255"/>
            <a:chExt cx="508022" cy="34152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7A2551-4610-439F-A21A-BD5ED9BD85BB}"/>
                </a:ext>
              </a:extLst>
            </p:cNvPr>
            <p:cNvGrpSpPr/>
            <p:nvPr/>
          </p:nvGrpSpPr>
          <p:grpSpPr>
            <a:xfrm>
              <a:off x="9039552" y="2481255"/>
              <a:ext cx="391738" cy="280931"/>
              <a:chOff x="2356364" y="6037243"/>
              <a:chExt cx="508022" cy="28093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93F9849-FAAD-4A9A-9207-EB9F74B01AD4}"/>
                  </a:ext>
                </a:extLst>
              </p:cNvPr>
              <p:cNvCxnSpPr/>
              <p:nvPr/>
            </p:nvCxnSpPr>
            <p:spPr>
              <a:xfrm>
                <a:off x="2356364" y="6037243"/>
                <a:ext cx="508022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A049940-4077-498E-A59C-B9DD25679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130887"/>
                <a:ext cx="391741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84BFEC8-94BD-4DA8-8756-1D4F924F5F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224531"/>
                <a:ext cx="243617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C18EFA9-A6F6-4E7A-B644-D045AA8B8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318174"/>
                <a:ext cx="157493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6D6E73C-E826-480E-B599-03B77EC20461}"/>
                </a:ext>
              </a:extLst>
            </p:cNvPr>
            <p:cNvCxnSpPr/>
            <p:nvPr/>
          </p:nvCxnSpPr>
          <p:spPr>
            <a:xfrm>
              <a:off x="9547574" y="2481255"/>
              <a:ext cx="0" cy="341523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3433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698941" y="2190920"/>
            <a:ext cx="3748543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4. Create a measure to perform calculations on your data 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D9C67-6DBA-463F-9EB3-9AB47A1B7D27}"/>
              </a:ext>
            </a:extLst>
          </p:cNvPr>
          <p:cNvCxnSpPr/>
          <p:nvPr/>
        </p:nvCxnSpPr>
        <p:spPr>
          <a:xfrm>
            <a:off x="3457869" y="2722892"/>
            <a:ext cx="1750235" cy="0"/>
          </a:xfrm>
          <a:prstGeom prst="straightConnector1">
            <a:avLst/>
          </a:prstGeom>
          <a:ln w="28575">
            <a:solidFill>
              <a:srgbClr val="AFAB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4B53E1-D4F8-4297-AE1C-4124E6ABD5E7}"/>
              </a:ext>
            </a:extLst>
          </p:cNvPr>
          <p:cNvGrpSpPr/>
          <p:nvPr/>
        </p:nvGrpSpPr>
        <p:grpSpPr>
          <a:xfrm>
            <a:off x="3775481" y="2190920"/>
            <a:ext cx="788244" cy="1063944"/>
            <a:chOff x="6332215" y="2211359"/>
            <a:chExt cx="956497" cy="129104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D6C7AF-2503-45DF-A639-2CEF42C3C9CA}"/>
                </a:ext>
              </a:extLst>
            </p:cNvPr>
            <p:cNvSpPr/>
            <p:nvPr/>
          </p:nvSpPr>
          <p:spPr>
            <a:xfrm>
              <a:off x="6332215" y="2211359"/>
              <a:ext cx="956497" cy="1291046"/>
            </a:xfrm>
            <a:prstGeom prst="rect">
              <a:avLst/>
            </a:prstGeom>
            <a:solidFill>
              <a:srgbClr val="F5F6F7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326AF26-1589-470D-8DEB-836EEC40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86541" y="2226197"/>
              <a:ext cx="847843" cy="1267002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5E4EF5A-EA93-4A27-B745-1A930299D1F4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04DD95-F0BE-4DC0-AE66-E91E7F282C07}"/>
              </a:ext>
            </a:extLst>
          </p:cNvPr>
          <p:cNvSpPr txBox="1"/>
          <p:nvPr/>
        </p:nvSpPr>
        <p:spPr>
          <a:xfrm>
            <a:off x="5251517" y="2578301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transformed data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02884" y="3254864"/>
            <a:ext cx="681432" cy="496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71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725927" y="2162761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5.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D9C67-6DBA-463F-9EB3-9AB47A1B7D27}"/>
              </a:ext>
            </a:extLst>
          </p:cNvPr>
          <p:cNvCxnSpPr>
            <a:cxnSpLocks/>
          </p:cNvCxnSpPr>
          <p:nvPr/>
        </p:nvCxnSpPr>
        <p:spPr>
          <a:xfrm flipV="1">
            <a:off x="3419769" y="2866814"/>
            <a:ext cx="1525156" cy="18003"/>
          </a:xfrm>
          <a:prstGeom prst="straightConnector1">
            <a:avLst/>
          </a:prstGeom>
          <a:ln w="38100">
            <a:solidFill>
              <a:srgbClr val="AFABA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D6C7AF-2503-45DF-A639-2CEF42C3C9CA}"/>
              </a:ext>
            </a:extLst>
          </p:cNvPr>
          <p:cNvSpPr/>
          <p:nvPr/>
        </p:nvSpPr>
        <p:spPr>
          <a:xfrm>
            <a:off x="3775481" y="2190920"/>
            <a:ext cx="788244" cy="1063944"/>
          </a:xfrm>
          <a:prstGeom prst="rect">
            <a:avLst/>
          </a:prstGeom>
          <a:solidFill>
            <a:srgbClr val="F5F6F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02884" y="3254864"/>
            <a:ext cx="681432" cy="496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B5CE55E-6125-4C74-AEDE-1AA73306CB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4153" y="2208756"/>
            <a:ext cx="552362" cy="103036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B08F03A-F601-4195-BA29-126FA0B101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4901" y="2519734"/>
            <a:ext cx="771889" cy="73016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EC458F5-2DAE-4F64-9687-8694B6568C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4942792" y="2520140"/>
            <a:ext cx="771889" cy="7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18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5374459" y="317545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5460817" y="337735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184286" y="2238851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6. Format time-based data so that you can drill down for more details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4853021" y="3855985"/>
            <a:ext cx="772776" cy="1632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09E6180C-B618-41DC-9F88-4E23B77215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14079" y="2649024"/>
            <a:ext cx="2238942" cy="241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4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3265357" y="3057764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679019" y="3090963"/>
            <a:ext cx="1783924" cy="1264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4633450" y="2195357"/>
            <a:ext cx="829165" cy="15588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894190" y="2360937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1.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relationships between your data sources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5257" y="2195357"/>
            <a:ext cx="1979978" cy="8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30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FD940EE2838B45AB993ADA34E4783D" ma:contentTypeVersion="7" ma:contentTypeDescription="Create a new document." ma:contentTypeScope="" ma:versionID="4257d9291635bc5cb4c092963aa1be7a">
  <xsd:schema xmlns:xsd="http://www.w3.org/2001/XMLSchema" xmlns:xs="http://www.w3.org/2001/XMLSchema" xmlns:p="http://schemas.microsoft.com/office/2006/metadata/properties" xmlns:ns2="08b54382-c677-4449-98d7-b90ff4f4e33a" targetNamespace="http://schemas.microsoft.com/office/2006/metadata/properties" ma:root="true" ma:fieldsID="bca45b24ba46885b01554d6d0eb772ad" ns2:_="">
    <xsd:import namespace="08b54382-c677-4449-98d7-b90ff4f4e3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b54382-c677-4449-98d7-b90ff4f4e3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49CFF7-4F5C-4094-AAA3-0C99B2A2C455}"/>
</file>

<file path=customXml/itemProps2.xml><?xml version="1.0" encoding="utf-8"?>
<ds:datastoreItem xmlns:ds="http://schemas.openxmlformats.org/officeDocument/2006/customXml" ds:itemID="{DC277A3C-63F0-4C7E-9765-6F02EE6FD368}"/>
</file>

<file path=customXml/itemProps3.xml><?xml version="1.0" encoding="utf-8"?>
<ds:datastoreItem xmlns:ds="http://schemas.openxmlformats.org/officeDocument/2006/customXml" ds:itemID="{24D8A244-23B4-4AD0-9828-B949D140FB6A}"/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271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Deupree Jr</dc:creator>
  <cp:lastModifiedBy>Robert Deupree Jr</cp:lastModifiedBy>
  <cp:revision>2</cp:revision>
  <dcterms:created xsi:type="dcterms:W3CDTF">2019-07-19T20:19:55Z</dcterms:created>
  <dcterms:modified xsi:type="dcterms:W3CDTF">2019-07-19T20:25:36Z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robde@microsoft.com</vt:lpwstr>
  </property>
  <property fmtid="{D5CDD505-2E9C-101B-9397-08002B2CF9AE}" pid="5" name="MSIP_Label_f42aa342-8706-4288-bd11-ebb85995028c_SetDate">
    <vt:lpwstr>2019-07-19T20:24:43.8260894Z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579f9c59-4801-4e00-a1e1-7fd59b56622b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0x010100E3FD940EE2838B45AB993ADA34E4783D</vt:lpwstr>
  </property>
</Properties>
</file>