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A39"/>
    <a:srgbClr val="7F7F7F"/>
    <a:srgbClr val="F3F2F1"/>
    <a:srgbClr val="F2C718"/>
    <a:srgbClr val="AFABAB"/>
    <a:srgbClr val="F5F6F7"/>
    <a:srgbClr val="E7E7E9"/>
    <a:srgbClr val="FFFFF5"/>
    <a:srgbClr val="C7C7C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1741-0A95-49FF-A149-0A884421D186}"/>
              </a:ext>
            </a:extLst>
          </p:cNvPr>
          <p:cNvSpPr/>
          <p:nvPr/>
        </p:nvSpPr>
        <p:spPr>
          <a:xfrm>
            <a:off x="7610475" y="1480826"/>
            <a:ext cx="1190625" cy="243200"/>
          </a:xfrm>
          <a:prstGeom prst="rect">
            <a:avLst/>
          </a:prstGeom>
          <a:solidFill>
            <a:srgbClr val="3B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4257d9291635bc5cb4c092963aa1be7a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bca45b24ba46885b01554d6d0eb772ad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531C21-F31C-4CE4-90E1-E4B60110F26A}"/>
</file>

<file path=customXml/itemProps2.xml><?xml version="1.0" encoding="utf-8"?>
<ds:datastoreItem xmlns:ds="http://schemas.openxmlformats.org/officeDocument/2006/customXml" ds:itemID="{0578F142-9BDF-466D-B8CA-B498C4643BBD}"/>
</file>

<file path=customXml/itemProps3.xml><?xml version="1.0" encoding="utf-8"?>
<ds:datastoreItem xmlns:ds="http://schemas.openxmlformats.org/officeDocument/2006/customXml" ds:itemID="{A64FA6EB-7FAE-4215-B69C-D43978F22379}"/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145</cp:revision>
  <dcterms:created xsi:type="dcterms:W3CDTF">2019-06-22T20:02:29Z</dcterms:created>
  <dcterms:modified xsi:type="dcterms:W3CDTF">2020-03-22T22:36:30Z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