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3FD3-AA31-44DB-A33C-80FE7818A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116A-E1B7-492C-B0DD-F1D9BD212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6207-9E5C-4086-A080-0F39DF7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D7FDA-F382-4742-9EA6-F01819E7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4AD3-F4A2-4793-9B7C-EA7C68A0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DE9C-7127-4C5E-9AC2-C350F7D1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87C57-7ECB-4734-AEAB-D283A48E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F17D-EA96-435B-9F17-DAFD36E4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302C-AB36-43B4-897E-708DC7F2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0CA2-5B34-4723-A3EA-3913E255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17C5A-8C53-4237-BB94-D1CCE3A40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86EA3-7292-4280-826D-56E94E48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C86-70BF-4F5E-8E69-42D83ED4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AF12-80F6-4649-BB3E-93B21AC9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2480-BDB8-4583-8FD5-F595A82B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2C98-4E63-4FE5-83FD-99741909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824E-EDAC-4C52-90A4-60239680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21A-4C7A-46CD-BCB2-02B7A212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1D32-39C0-4E08-AFFB-7F1BA560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59F5-E4A8-4AAB-8A9A-BACD525C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801B-9981-46EC-9811-80FCC44F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A7D3B-FDC7-4934-99B9-98EB0BBE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0C19-10B5-4020-BC40-72FC3A87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F9C6-4DEF-4E4D-A844-699EA7AC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5B0A-E65C-4CD8-A77E-421ADFE7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5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4835-F6D5-4C73-BD2F-4FC11FFB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E243-989D-488E-9B6F-51828651D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702A9-5EF9-4CE3-A84D-61B531706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43F7E-CD7E-46CB-BD1B-FF4EDFC1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6C76-A084-48FD-9001-DC4D0783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DDE7-17EE-45A6-A644-14B376EA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F1CD-4E17-408C-9A5B-8E7ED2F5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C4441-EB19-4EB4-8991-1F07491E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0AB7D-D9F5-4D24-A3A1-068C059B1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3E64E-499D-4C61-8EF2-D9189D615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68B4C-BE45-469F-9216-DFD3D5914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8C3B9-B59C-40F3-87B3-107C3C9E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D40EC-1AAD-4E3D-9806-9F26C73D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18EAD-7E8F-4EE9-9CD4-092C5BAE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5E3D-DB49-4821-8C3F-2737A720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D061E-F094-4CF3-8F25-DC80844C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13985-B230-45AB-BF45-9F10B7F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3B002-6B11-4257-87F0-A867C23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9BD10-7B67-45A7-A1EC-5534DFE2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BFFEF-A869-42C7-B4BF-C2C5D9A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092E3-9B6F-4B1E-A54C-086BCEF1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9817-3DAE-400E-9246-AECDAF4D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59EC-14FF-497E-B3A3-DDA4A049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B6134-9DF8-4F33-AD0C-9EFBC6E43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E91E9-ABB6-449A-9871-792D58CD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A5F8-DF84-433A-84BD-EED51D09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4044E-51B8-403F-96C6-DFE8F462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5904-0E5E-4132-AAC4-DE5CFD38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63D6F-F45D-44E6-AAED-EA1597066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7E72F-8716-4300-83C1-B38A20BD0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C2A7-7524-47CA-A35C-C47C6D25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DD17-7714-4EB8-B4EA-70B988C1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58385-3688-4A21-AB19-127E964E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BCB04-0855-489D-99AB-B21A74CF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684FE-B3B0-46B0-9EB2-E46DD50A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6EF2-58CF-41A9-8CDE-D399EDBD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2000-E658-4C8B-830B-9955D6089B66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F019-2411-42AA-B9C2-858540F7F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7EEF-31F9-481F-AC9C-C27C10BEA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B741-16CF-4DB4-AEA0-B903E256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D50EF-70D0-4E9B-8C7E-0D126DBD5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3" b="12644"/>
          <a:stretch/>
        </p:blipFill>
        <p:spPr>
          <a:xfrm>
            <a:off x="0" y="0"/>
            <a:ext cx="6107104" cy="2619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CAF9C5-1A32-48F6-A271-977F8C48A256}"/>
              </a:ext>
            </a:extLst>
          </p:cNvPr>
          <p:cNvSpPr/>
          <p:nvPr/>
        </p:nvSpPr>
        <p:spPr>
          <a:xfrm>
            <a:off x="595943" y="447676"/>
            <a:ext cx="5511161" cy="200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B370D-8523-4F35-A28A-7E8F75FE821A}"/>
              </a:ext>
            </a:extLst>
          </p:cNvPr>
          <p:cNvSpPr/>
          <p:nvPr/>
        </p:nvSpPr>
        <p:spPr>
          <a:xfrm>
            <a:off x="2333626" y="647701"/>
            <a:ext cx="1123950" cy="1066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</cp:revision>
  <dcterms:created xsi:type="dcterms:W3CDTF">2020-01-13T23:09:11Z</dcterms:created>
  <dcterms:modified xsi:type="dcterms:W3CDTF">2020-01-19T20:27:36Z</dcterms:modified>
</cp:coreProperties>
</file>