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0423810-3B5F-408C-B12A-2FC178A542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91" r="14599" b="43803"/>
          <a:stretch/>
        </p:blipFill>
        <p:spPr>
          <a:xfrm>
            <a:off x="0" y="0"/>
            <a:ext cx="12102526" cy="38002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7C038E-137D-48F6-A859-7F458FB7BFAC}"/>
              </a:ext>
            </a:extLst>
          </p:cNvPr>
          <p:cNvSpPr/>
          <p:nvPr/>
        </p:nvSpPr>
        <p:spPr>
          <a:xfrm>
            <a:off x="2906743" y="717584"/>
            <a:ext cx="643384" cy="39088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6BEC34-9EC3-4681-99F8-28C4E2A36C64}"/>
              </a:ext>
            </a:extLst>
          </p:cNvPr>
          <p:cNvSpPr/>
          <p:nvPr/>
        </p:nvSpPr>
        <p:spPr>
          <a:xfrm>
            <a:off x="7562777" y="2744064"/>
            <a:ext cx="2025840" cy="71248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646392-9042-4E95-817E-374C9C36D25F}"/>
              </a:ext>
            </a:extLst>
          </p:cNvPr>
          <p:cNvSpPr/>
          <p:nvPr/>
        </p:nvSpPr>
        <p:spPr>
          <a:xfrm>
            <a:off x="10048495" y="1657776"/>
            <a:ext cx="1989707" cy="70844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66</cp:revision>
  <dcterms:created xsi:type="dcterms:W3CDTF">2020-01-14T00:33:06Z</dcterms:created>
  <dcterms:modified xsi:type="dcterms:W3CDTF">2020-01-25T00:37:20Z</dcterms:modified>
</cp:coreProperties>
</file>