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4560D2-48E7-4164-B966-8EC4A1763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19" t="7330" r="2" b="38598"/>
          <a:stretch/>
        </p:blipFill>
        <p:spPr>
          <a:xfrm>
            <a:off x="0" y="8630"/>
            <a:ext cx="10963004" cy="68493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7612807" y="5146136"/>
            <a:ext cx="3007655" cy="57515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646392-9042-4E95-817E-374C9C36D25F}"/>
              </a:ext>
            </a:extLst>
          </p:cNvPr>
          <p:cNvSpPr/>
          <p:nvPr/>
        </p:nvSpPr>
        <p:spPr>
          <a:xfrm>
            <a:off x="36267" y="2636666"/>
            <a:ext cx="3545832" cy="125582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68</cp:revision>
  <dcterms:created xsi:type="dcterms:W3CDTF">2020-01-14T00:33:06Z</dcterms:created>
  <dcterms:modified xsi:type="dcterms:W3CDTF">2020-01-25T00:39:04Z</dcterms:modified>
</cp:coreProperties>
</file>