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23DFF6-BF70-43A9-A2E0-8B498A2B3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4" t="16754"/>
          <a:stretch/>
        </p:blipFill>
        <p:spPr>
          <a:xfrm>
            <a:off x="0" y="-1"/>
            <a:ext cx="12091196" cy="6207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5484245" y="17252"/>
            <a:ext cx="551013" cy="198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11171572" y="5869020"/>
            <a:ext cx="833074" cy="27172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86</cp:revision>
  <dcterms:created xsi:type="dcterms:W3CDTF">2020-01-14T00:33:06Z</dcterms:created>
  <dcterms:modified xsi:type="dcterms:W3CDTF">2020-01-25T00:41:21Z</dcterms:modified>
</cp:coreProperties>
</file>