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A731BE-2807-450A-A9BA-78A3F615E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2" r="83869" b="64042"/>
          <a:stretch/>
        </p:blipFill>
        <p:spPr>
          <a:xfrm>
            <a:off x="0" y="0"/>
            <a:ext cx="3062498" cy="2941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802316" y="1811910"/>
            <a:ext cx="2260182" cy="302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70</cp:revision>
  <dcterms:created xsi:type="dcterms:W3CDTF">2020-01-14T00:33:06Z</dcterms:created>
  <dcterms:modified xsi:type="dcterms:W3CDTF">2020-01-19T19:09:28Z</dcterms:modified>
</cp:coreProperties>
</file>