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C201D1-13F6-462B-8AC4-067BFFE2AC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5" t="34120" r="3703" b="8454"/>
          <a:stretch/>
        </p:blipFill>
        <p:spPr>
          <a:xfrm>
            <a:off x="0" y="0"/>
            <a:ext cx="12192000" cy="413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29</cp:revision>
  <dcterms:created xsi:type="dcterms:W3CDTF">2020-01-14T00:33:06Z</dcterms:created>
  <dcterms:modified xsi:type="dcterms:W3CDTF">2020-01-29T18:10:23Z</dcterms:modified>
</cp:coreProperties>
</file>