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45BA06-B07C-43D2-8174-C43C2B7B8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3" r="57901" b="56336"/>
          <a:stretch/>
        </p:blipFill>
        <p:spPr>
          <a:xfrm>
            <a:off x="0" y="-2"/>
            <a:ext cx="10190501" cy="4692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6205268" y="460211"/>
            <a:ext cx="1489494" cy="5835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2020-01-28T01:26:43Z</dcterms:modified>
</cp:coreProperties>
</file>