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D45BA06-B07C-43D2-8174-C43C2B7B86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73" r="57901" b="56336"/>
          <a:stretch/>
        </p:blipFill>
        <p:spPr>
          <a:xfrm>
            <a:off x="0" y="-1"/>
            <a:ext cx="12157416" cy="55985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7C038E-137D-48F6-A859-7F458FB7BFAC}"/>
              </a:ext>
            </a:extLst>
          </p:cNvPr>
          <p:cNvSpPr/>
          <p:nvPr/>
        </p:nvSpPr>
        <p:spPr>
          <a:xfrm>
            <a:off x="7369833" y="563729"/>
            <a:ext cx="1774167" cy="63534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88</cp:revision>
  <dcterms:created xsi:type="dcterms:W3CDTF">2020-01-14T00:33:06Z</dcterms:created>
  <dcterms:modified xsi:type="dcterms:W3CDTF">2020-01-28T01:31:05Z</dcterms:modified>
</cp:coreProperties>
</file>