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Make fields read only">
            <a:extLst>
              <a:ext uri="{FF2B5EF4-FFF2-40B4-BE49-F238E27FC236}">
                <a16:creationId xmlns:a16="http://schemas.microsoft.com/office/drawing/2014/main" id="{3F2EB66F-08B9-4353-A892-E837BF27CC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12279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103</cp:revision>
  <dcterms:created xsi:type="dcterms:W3CDTF">2020-01-14T00:33:06Z</dcterms:created>
  <dcterms:modified xsi:type="dcterms:W3CDTF">2020-01-28T01:32:16Z</dcterms:modified>
</cp:coreProperties>
</file>