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04FE86-57B1-4664-88A6-6E9F3F16C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0"/>
          <a:stretch/>
        </p:blipFill>
        <p:spPr>
          <a:xfrm>
            <a:off x="0" y="-1"/>
            <a:ext cx="11835141" cy="5956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863F4-8902-4D99-8987-27BB894250B9}"/>
              </a:ext>
            </a:extLst>
          </p:cNvPr>
          <p:cNvSpPr/>
          <p:nvPr/>
        </p:nvSpPr>
        <p:spPr>
          <a:xfrm>
            <a:off x="10208293" y="2158189"/>
            <a:ext cx="1385291" cy="2573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6F01F-5311-493F-8368-95DC346244FD}"/>
              </a:ext>
            </a:extLst>
          </p:cNvPr>
          <p:cNvSpPr/>
          <p:nvPr/>
        </p:nvSpPr>
        <p:spPr>
          <a:xfrm>
            <a:off x="10157961" y="876650"/>
            <a:ext cx="605114" cy="21152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58</cp:revision>
  <dcterms:created xsi:type="dcterms:W3CDTF">2020-01-14T00:33:06Z</dcterms:created>
  <dcterms:modified xsi:type="dcterms:W3CDTF">2020-01-29T18:16:20Z</dcterms:modified>
</cp:coreProperties>
</file>