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26FF0-990D-40D6-A29D-4774A173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8" r="39646" b="41835"/>
          <a:stretch/>
        </p:blipFill>
        <p:spPr>
          <a:xfrm>
            <a:off x="0" y="8626"/>
            <a:ext cx="12192000" cy="5645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2413735" y="2751157"/>
            <a:ext cx="9758691" cy="76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859ED-4CE1-4BB0-A473-A3BB213886BB}"/>
              </a:ext>
            </a:extLst>
          </p:cNvPr>
          <p:cNvSpPr/>
          <p:nvPr/>
        </p:nvSpPr>
        <p:spPr>
          <a:xfrm>
            <a:off x="7573837" y="3025803"/>
            <a:ext cx="267419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31</cp:revision>
  <dcterms:created xsi:type="dcterms:W3CDTF">2020-01-14T00:33:06Z</dcterms:created>
  <dcterms:modified xsi:type="dcterms:W3CDTF">2020-01-25T00:04:38Z</dcterms:modified>
</cp:coreProperties>
</file>