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080C315-0C9E-401C-8B2F-CCBC2FC72A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60" r="7591" b="40790"/>
          <a:stretch/>
        </p:blipFill>
        <p:spPr>
          <a:xfrm>
            <a:off x="0" y="16046"/>
            <a:ext cx="12012976" cy="36791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4A2E6CE-3D81-4351-BD7C-D4110D51B3FA}"/>
              </a:ext>
            </a:extLst>
          </p:cNvPr>
          <p:cNvSpPr/>
          <p:nvPr/>
        </p:nvSpPr>
        <p:spPr>
          <a:xfrm>
            <a:off x="9378260" y="732294"/>
            <a:ext cx="1393203" cy="3256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4A4569-A5EE-4040-8AD9-FC58FDB4E3F0}"/>
              </a:ext>
            </a:extLst>
          </p:cNvPr>
          <p:cNvSpPr/>
          <p:nvPr/>
        </p:nvSpPr>
        <p:spPr>
          <a:xfrm>
            <a:off x="1406106" y="1354347"/>
            <a:ext cx="388188" cy="103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DAA328-C8E8-448A-8530-303F598A0899}"/>
              </a:ext>
            </a:extLst>
          </p:cNvPr>
          <p:cNvSpPr/>
          <p:nvPr/>
        </p:nvSpPr>
        <p:spPr>
          <a:xfrm>
            <a:off x="9481303" y="3118581"/>
            <a:ext cx="2212949" cy="228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FF61FC-360A-466D-BB8A-D119849CB9F5}"/>
              </a:ext>
            </a:extLst>
          </p:cNvPr>
          <p:cNvSpPr/>
          <p:nvPr/>
        </p:nvSpPr>
        <p:spPr>
          <a:xfrm>
            <a:off x="1915064" y="1958196"/>
            <a:ext cx="474453" cy="112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36</cp:revision>
  <dcterms:created xsi:type="dcterms:W3CDTF">2020-01-14T00:33:06Z</dcterms:created>
  <dcterms:modified xsi:type="dcterms:W3CDTF">2020-01-29T17:49:12Z</dcterms:modified>
</cp:coreProperties>
</file>