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F9DEFB-FD46-431F-8F59-E30D40F16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5" r="41719" b="43654"/>
          <a:stretch/>
        </p:blipFill>
        <p:spPr>
          <a:xfrm>
            <a:off x="0" y="0"/>
            <a:ext cx="12192000" cy="5605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42E404-3F14-4A3A-97B8-4825C1E6FB9C}"/>
              </a:ext>
            </a:extLst>
          </p:cNvPr>
          <p:cNvSpPr/>
          <p:nvPr/>
        </p:nvSpPr>
        <p:spPr>
          <a:xfrm>
            <a:off x="2506823" y="611590"/>
            <a:ext cx="781050" cy="2853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</cp:revision>
  <dcterms:created xsi:type="dcterms:W3CDTF">2020-01-14T00:33:06Z</dcterms:created>
  <dcterms:modified xsi:type="dcterms:W3CDTF">2020-01-24T23:49:04Z</dcterms:modified>
</cp:coreProperties>
</file>