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9" r:id="rId3"/>
    <p:sldId id="310" r:id="rId4"/>
    <p:sldId id="301" r:id="rId5"/>
    <p:sldId id="284" r:id="rId6"/>
    <p:sldId id="285" r:id="rId7"/>
    <p:sldId id="286" r:id="rId8"/>
    <p:sldId id="300" r:id="rId9"/>
    <p:sldId id="283" r:id="rId10"/>
    <p:sldId id="302" r:id="rId11"/>
    <p:sldId id="303" r:id="rId12"/>
    <p:sldId id="287" r:id="rId13"/>
    <p:sldId id="288" r:id="rId14"/>
    <p:sldId id="304" r:id="rId15"/>
    <p:sldId id="289" r:id="rId16"/>
    <p:sldId id="305" r:id="rId17"/>
    <p:sldId id="290" r:id="rId18"/>
    <p:sldId id="306" r:id="rId19"/>
    <p:sldId id="308" r:id="rId20"/>
    <p:sldId id="309" r:id="rId21"/>
    <p:sldId id="291" r:id="rId22"/>
    <p:sldId id="292" r:id="rId23"/>
    <p:sldId id="293" r:id="rId24"/>
    <p:sldId id="296" r:id="rId25"/>
    <p:sldId id="294" r:id="rId26"/>
    <p:sldId id="297" r:id="rId27"/>
    <p:sldId id="295" r:id="rId28"/>
    <p:sldId id="311" r:id="rId29"/>
    <p:sldId id="312" r:id="rId30"/>
    <p:sldId id="313" r:id="rId31"/>
    <p:sldId id="320" r:id="rId32"/>
    <p:sldId id="314" r:id="rId33"/>
    <p:sldId id="315" r:id="rId34"/>
    <p:sldId id="316" r:id="rId35"/>
    <p:sldId id="319" r:id="rId36"/>
    <p:sldId id="317" r:id="rId37"/>
    <p:sldId id="318" r:id="rId38"/>
    <p:sldId id="321" r:id="rId39"/>
    <p:sldId id="322" r:id="rId40"/>
    <p:sldId id="323" r:id="rId41"/>
    <p:sldId id="324" r:id="rId42"/>
    <p:sldId id="326" r:id="rId43"/>
    <p:sldId id="325" r:id="rId44"/>
    <p:sldId id="327" r:id="rId45"/>
    <p:sldId id="328" r:id="rId46"/>
    <p:sldId id="329" r:id="rId47"/>
    <p:sldId id="330" r:id="rId48"/>
    <p:sldId id="335" r:id="rId49"/>
    <p:sldId id="336" r:id="rId50"/>
    <p:sldId id="332" r:id="rId51"/>
    <p:sldId id="334" r:id="rId52"/>
    <p:sldId id="333" r:id="rId53"/>
    <p:sldId id="33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A39"/>
    <a:srgbClr val="7F7F7F"/>
    <a:srgbClr val="F3F2F1"/>
    <a:srgbClr val="F2C718"/>
    <a:srgbClr val="AFABAB"/>
    <a:srgbClr val="F5F6F7"/>
    <a:srgbClr val="E7E7E9"/>
    <a:srgbClr val="FFFFF5"/>
    <a:srgbClr val="C7C7C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390C-4E30-4267-AB81-DEA852383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4B6D2-452A-4F1B-A64E-EAE2DEAC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3DA-1869-42AC-B410-38FC9AA7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A64C-A204-4002-AA84-748F4854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147F-6305-442C-AA47-8B19CFC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8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6B8C-BEF4-4522-9964-A611106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562C7-7383-4D52-A8EC-4274C64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C174-F8D9-4AE5-9123-C5F8A41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135A-E6B2-46A0-8E8F-7E599A5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C62-41EF-4FD6-8390-4BD1C3A4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8438-F200-46BD-93DC-84EBA39B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2BA5D-2B9B-4F04-A09A-C4098DC4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0175-4794-4E61-97CC-8D7450D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8ECB-951E-45FF-AA9D-9870FBD5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641-4AE6-4E9B-A04C-EAC95D86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4483-4DD5-45BF-9950-D7003C2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78AB-AE85-4C95-9E33-686420A4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1405-08A1-4EBA-A4DE-6EB7ADB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AB65-D2B3-4DB3-92AB-E57335C8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1BB3-6555-42A8-BCCC-6C00F14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6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83-ED37-4D12-B08B-DD62991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9E41-06C6-4C13-AFE4-D48FC198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7683-C2C7-4B42-B5B3-8166D8A1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6BE1-BC49-4995-B648-917B234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C873-418D-439C-A2FE-55CAF28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7F74-FC59-4E31-B6F4-0261578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50F-7F27-4877-8BEA-2E8F56800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2A267-9560-49D6-BBA2-44C6412B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86DF-463D-44AD-9F41-CED0DF67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81C9-2F44-46AD-9B3E-AB2A3A2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6C73-C57F-440F-803F-9C51640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19B-F5BC-4A3F-A2E6-81C14D52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1D46-CC4C-4F9B-83E7-B83406BD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BDCBF-046E-4025-9399-8D24C41C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30EE-DE86-42E9-852B-2575137BE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13444-CC4B-4D72-95BA-DA431E341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99F14-A298-484D-AD14-A9F7866E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0F4801-F72E-4396-BF25-41699DB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85874-9087-4EA1-A9BD-DE90FDD1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818D-9137-434A-BBC5-4413FFA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4D50-7113-4F65-ACB7-52161707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6ACC9-EAA1-4C67-9F41-61B3E5C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9CAD3-F4FD-41D7-9260-D5CD7FF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B0EEF-05CD-4DB1-A3D6-957088B3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000A-C6D7-4FCB-981F-796DD513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703E-9397-47B4-8A0F-7B330005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0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12A5-4769-4EE7-A387-17254BAD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D6B-F182-4659-BF1F-4B66BCA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5AF77-097A-44A1-8BF5-C6685EC3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944-6EB8-4382-8633-AB559838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B4C4-79A8-43F5-A752-E972CC66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EA2B-863A-494E-BDB1-7DD8DF7D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516-A92E-4ADE-9CD4-356CDF00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1B1D2-7D32-4B64-8515-A3F38D16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77AB0-DF45-4669-8475-25175CE91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348E-45D0-485D-A990-D1421A07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4E29E-77F3-4186-AD5B-9D385D38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0D0C1-842F-4714-A7E7-089F8A53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DF697-1836-4EF4-B9A0-46443780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7188-D5BB-4E29-A15A-17B5920C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F7AC-8714-4A55-9D49-528C1A6DE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BEE45-A53B-47BE-8884-2212FAA37892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7750-6CA0-437A-A2FF-01F620A9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614C-88BA-4C53-9627-F298ABBAB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442E-7085-4ACE-AACC-FB9D1752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2.wdp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5.png"/><Relationship Id="rId4" Type="http://schemas.openxmlformats.org/officeDocument/2006/relationships/image" Target="../media/image5.png"/><Relationship Id="rId9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64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7.png"/><Relationship Id="rId5" Type="http://schemas.microsoft.com/office/2007/relationships/hdphoto" Target="../media/hdphoto1.wdp"/><Relationship Id="rId10" Type="http://schemas.openxmlformats.org/officeDocument/2006/relationships/image" Target="../media/image68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8.png"/><Relationship Id="rId5" Type="http://schemas.openxmlformats.org/officeDocument/2006/relationships/image" Target="../media/image79.png"/><Relationship Id="rId10" Type="http://schemas.openxmlformats.org/officeDocument/2006/relationships/image" Target="../media/image7.png"/><Relationship Id="rId4" Type="http://schemas.openxmlformats.org/officeDocument/2006/relationships/image" Target="../media/image78.png"/><Relationship Id="rId9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2EAA3-8840-4CD9-A681-F892E09E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8"/>
          <a:stretch/>
        </p:blipFill>
        <p:spPr>
          <a:xfrm>
            <a:off x="4724028" y="731402"/>
            <a:ext cx="2763879" cy="1171739"/>
          </a:xfrm>
          <a:prstGeom prst="rect">
            <a:avLst/>
          </a:prstGeom>
        </p:spPr>
      </p:pic>
      <p:pic>
        <p:nvPicPr>
          <p:cNvPr id="1026" name="Picture 2" descr="Image result for cloud">
            <a:extLst>
              <a:ext uri="{FF2B5EF4-FFF2-40B4-BE49-F238E27FC236}">
                <a16:creationId xmlns:a16="http://schemas.microsoft.com/office/drawing/2014/main" id="{9989301F-1036-4834-9B58-816A56F5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062" b="849"/>
          <a:stretch/>
        </p:blipFill>
        <p:spPr bwMode="auto">
          <a:xfrm>
            <a:off x="4484133" y="-70556"/>
            <a:ext cx="4439741" cy="220231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D0E0B9-8B34-4435-99A4-E8337FB7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81" y="728417"/>
            <a:ext cx="3573919" cy="1281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1061485" y="2188889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5554522" y="2188889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3634048" y="1064020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1395622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1E85E-AD7E-427E-81EB-5C84B87F9E23}"/>
              </a:ext>
            </a:extLst>
          </p:cNvPr>
          <p:cNvSpPr/>
          <p:nvPr/>
        </p:nvSpPr>
        <p:spPr>
          <a:xfrm>
            <a:off x="6142691" y="368776"/>
            <a:ext cx="853617" cy="26736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B1C69-5575-49EF-A5C0-A38208087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45" y="3429000"/>
            <a:ext cx="4667901" cy="2210108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12" name="Picture 2" descr="Image result for cloud">
            <a:extLst>
              <a:ext uri="{FF2B5EF4-FFF2-40B4-BE49-F238E27FC236}">
                <a16:creationId xmlns:a16="http://schemas.microsoft.com/office/drawing/2014/main" id="{EFD58CD0-9BCE-429F-AD73-754BABFB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9496194" y="771058"/>
            <a:ext cx="990978" cy="59796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48A807-93AA-4455-8E51-48C5D74C3A7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1A8D48-5CD2-475B-861A-6F37740C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71498"/>
            <a:ext cx="6287377" cy="2715004"/>
          </a:xfrm>
          <a:prstGeom prst="rect">
            <a:avLst/>
          </a:prstGeom>
          <a:ln>
            <a:solidFill>
              <a:srgbClr val="C3C3C3"/>
            </a:solidFill>
          </a:ln>
        </p:spPr>
      </p:pic>
    </p:spTree>
    <p:extLst>
      <p:ext uri="{BB962C8B-B14F-4D97-AF65-F5344CB8AC3E}">
        <p14:creationId xmlns:p14="http://schemas.microsoft.com/office/powerpoint/2010/main" val="115295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39090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3155287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data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A77A5-C4F8-400C-BD1A-2F138647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19" y="147282"/>
            <a:ext cx="4020111" cy="1133633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F975C4-F72B-4EFF-BE38-FCAB84F75331}"/>
              </a:ext>
            </a:extLst>
          </p:cNvPr>
          <p:cNvSpPr/>
          <p:nvPr/>
        </p:nvSpPr>
        <p:spPr>
          <a:xfrm>
            <a:off x="9942848" y="425734"/>
            <a:ext cx="525127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326AE-076C-4E7B-85F9-B56442EA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19" y="1395176"/>
            <a:ext cx="7964011" cy="3381847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E03AB3-4D6E-488E-A62C-A22A19458FE5}"/>
              </a:ext>
            </a:extLst>
          </p:cNvPr>
          <p:cNvSpPr/>
          <p:nvPr/>
        </p:nvSpPr>
        <p:spPr>
          <a:xfrm>
            <a:off x="6567485" y="1793079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DD8432-E9BC-4A25-9DAD-9D3DAC6B2FE5}"/>
              </a:ext>
            </a:extLst>
          </p:cNvPr>
          <p:cNvSpPr/>
          <p:nvPr/>
        </p:nvSpPr>
        <p:spPr>
          <a:xfrm>
            <a:off x="5334000" y="290036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76F77-6CFD-401D-819F-4DAD2A61A789}"/>
              </a:ext>
            </a:extLst>
          </p:cNvPr>
          <p:cNvSpPr/>
          <p:nvPr/>
        </p:nvSpPr>
        <p:spPr>
          <a:xfrm>
            <a:off x="7896224" y="2928936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62ACC3-5BE9-44C6-959C-27FED17ADDE9}"/>
              </a:ext>
            </a:extLst>
          </p:cNvPr>
          <p:cNvSpPr/>
          <p:nvPr/>
        </p:nvSpPr>
        <p:spPr>
          <a:xfrm>
            <a:off x="10458448" y="2614611"/>
            <a:ext cx="314325" cy="314325"/>
          </a:xfrm>
          <a:prstGeom prst="ellipse">
            <a:avLst/>
          </a:prstGeom>
          <a:solidFill>
            <a:srgbClr val="C00000"/>
          </a:solidFill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8A029-9E41-4874-A514-B3FAB880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0" y="3638368"/>
            <a:ext cx="3277057" cy="2610214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F5AC64-6965-4784-922D-BD300B373377}"/>
              </a:ext>
            </a:extLst>
          </p:cNvPr>
          <p:cNvSpPr/>
          <p:nvPr/>
        </p:nvSpPr>
        <p:spPr>
          <a:xfrm>
            <a:off x="3305174" y="3671784"/>
            <a:ext cx="228503" cy="204891"/>
          </a:xfrm>
          <a:prstGeom prst="rect">
            <a:avLst/>
          </a:prstGeom>
          <a:noFill/>
          <a:ln w="19050"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2AED6-2F26-49C7-AA08-F203C76C142D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20346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2AA66-AC20-4980-8E29-A57F80DE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b="23038"/>
          <a:stretch/>
        </p:blipFill>
        <p:spPr>
          <a:xfrm>
            <a:off x="7610475" y="742595"/>
            <a:ext cx="4686640" cy="3915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9BDDEA-A9A3-435F-BBDD-B3957AD880EE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4:</a:t>
            </a:r>
          </a:p>
        </p:txBody>
      </p:sp>
    </p:spTree>
    <p:extLst>
      <p:ext uri="{BB962C8B-B14F-4D97-AF65-F5344CB8AC3E}">
        <p14:creationId xmlns:p14="http://schemas.microsoft.com/office/powerpoint/2010/main" val="91822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821E1FA7-DC58-4599-82A0-BB2E747C32E5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94DFAA2F-4048-4D14-AEA5-D390297F2469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42D85-0AC6-47B9-A36B-6529ABFF604C}"/>
              </a:ext>
            </a:extLst>
          </p:cNvPr>
          <p:cNvCxnSpPr>
            <a:cxnSpLocks/>
          </p:cNvCxnSpPr>
          <p:nvPr/>
        </p:nvCxnSpPr>
        <p:spPr>
          <a:xfrm>
            <a:off x="3318994" y="3204157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839B92-49DA-4D76-8ADA-1E91F88AE6FA}"/>
              </a:ext>
            </a:extLst>
          </p:cNvPr>
          <p:cNvCxnSpPr>
            <a:cxnSpLocks/>
          </p:cNvCxnSpPr>
          <p:nvPr/>
        </p:nvCxnSpPr>
        <p:spPr>
          <a:xfrm flipV="1">
            <a:off x="3318994" y="3574301"/>
            <a:ext cx="219247" cy="176841"/>
          </a:xfrm>
          <a:prstGeom prst="straightConnector1">
            <a:avLst/>
          </a:prstGeom>
          <a:ln w="38100">
            <a:solidFill>
              <a:srgbClr val="EDBD1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61D71C-BEBA-4658-8552-AA25724C16CE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940712" y="2197961"/>
            <a:ext cx="43554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data from different sources with </a:t>
            </a:r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Editor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57" name="Picture 2" descr="Image result for cloud">
            <a:extLst>
              <a:ext uri="{FF2B5EF4-FFF2-40B4-BE49-F238E27FC236}">
                <a16:creationId xmlns:a16="http://schemas.microsoft.com/office/drawing/2014/main" id="{2FEEF74B-FFC7-4F52-ADA2-D755604D6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excel logo">
            <a:extLst>
              <a:ext uri="{FF2B5EF4-FFF2-40B4-BE49-F238E27FC236}">
                <a16:creationId xmlns:a16="http://schemas.microsoft.com/office/drawing/2014/main" id="{8678AB99-70D0-4EE2-B21C-A685A6BC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A1B37-A5DB-4242-8B4E-3CF1A1602EF0}"/>
              </a:ext>
            </a:extLst>
          </p:cNvPr>
          <p:cNvCxnSpPr>
            <a:cxnSpLocks/>
          </p:cNvCxnSpPr>
          <p:nvPr/>
        </p:nvCxnSpPr>
        <p:spPr>
          <a:xfrm>
            <a:off x="3529600" y="3471869"/>
            <a:ext cx="290775" cy="0"/>
          </a:xfrm>
          <a:prstGeom prst="straightConnector1">
            <a:avLst/>
          </a:prstGeom>
          <a:ln w="38100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897D04-6F7B-4113-8FAB-3CF1C1F809B6}"/>
              </a:ext>
            </a:extLst>
          </p:cNvPr>
          <p:cNvSpPr/>
          <p:nvPr/>
        </p:nvSpPr>
        <p:spPr>
          <a:xfrm>
            <a:off x="3448050" y="2481903"/>
            <a:ext cx="118679" cy="1724958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38D6E-3488-419A-9130-E07822C3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67080"/>
            <a:ext cx="3486637" cy="248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86288-16BB-4DA1-B459-F2A00EA5D258}"/>
              </a:ext>
            </a:extLst>
          </p:cNvPr>
          <p:cNvSpPr txBox="1"/>
          <p:nvPr/>
        </p:nvSpPr>
        <p:spPr>
          <a:xfrm>
            <a:off x="1104991" y="2447734"/>
            <a:ext cx="135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45DC7-03DE-4D31-81F9-E255B78AB9A0}"/>
              </a:ext>
            </a:extLst>
          </p:cNvPr>
          <p:cNvSpPr txBox="1"/>
          <p:nvPr/>
        </p:nvSpPr>
        <p:spPr>
          <a:xfrm>
            <a:off x="1104991" y="2847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25EAD-2A2E-4295-98FA-2452AFFD04BC}"/>
              </a:ext>
            </a:extLst>
          </p:cNvPr>
          <p:cNvSpPr txBox="1"/>
          <p:nvPr/>
        </p:nvSpPr>
        <p:spPr>
          <a:xfrm>
            <a:off x="1104991" y="324748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4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8DCD-54C6-4D15-ABAE-B30155DC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69" y="4052700"/>
            <a:ext cx="2410161" cy="26768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0B20A-7F37-42FC-8497-D410A3D1C33C}"/>
              </a:ext>
            </a:extLst>
          </p:cNvPr>
          <p:cNvSpPr/>
          <p:nvPr/>
        </p:nvSpPr>
        <p:spPr>
          <a:xfrm>
            <a:off x="9782174" y="6062753"/>
            <a:ext cx="228503" cy="2048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D25FA-C59D-421E-9CFA-43922837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841" y="247763"/>
            <a:ext cx="6392167" cy="10193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CD90E-9A25-4F72-90FB-D24F1300D913}"/>
              </a:ext>
            </a:extLst>
          </p:cNvPr>
          <p:cNvSpPr/>
          <p:nvPr/>
        </p:nvSpPr>
        <p:spPr>
          <a:xfrm>
            <a:off x="10077449" y="552530"/>
            <a:ext cx="1171576" cy="218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1217E9-1DF3-4D1A-ACF2-DE082A9AD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538" y="981323"/>
            <a:ext cx="6706536" cy="2400635"/>
          </a:xfrm>
          <a:prstGeom prst="rect">
            <a:avLst/>
          </a:prstGeom>
        </p:spPr>
      </p:pic>
      <p:pic>
        <p:nvPicPr>
          <p:cNvPr id="13" name="Picture 2" descr="https://docs.microsoft.com/en-us/power-bi/guided-learning/includes/media/1-5-cleaning-irregular-data/1-5_1.png">
            <a:extLst>
              <a:ext uri="{FF2B5EF4-FFF2-40B4-BE49-F238E27FC236}">
                <a16:creationId xmlns:a16="http://schemas.microsoft.com/office/drawing/2014/main" id="{215B6C42-4A90-4E22-AC29-766B5397E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086" b="48544"/>
          <a:stretch/>
        </p:blipFill>
        <p:spPr bwMode="auto">
          <a:xfrm>
            <a:off x="434064" y="4260082"/>
            <a:ext cx="6757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25CF2-5B10-4706-9B1D-8E05355B70A4}"/>
              </a:ext>
            </a:extLst>
          </p:cNvPr>
          <p:cNvCxnSpPr>
            <a:cxnSpLocks/>
          </p:cNvCxnSpPr>
          <p:nvPr/>
        </p:nvCxnSpPr>
        <p:spPr>
          <a:xfrm>
            <a:off x="942975" y="4412681"/>
            <a:ext cx="948233" cy="92145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495ED1-36C0-4281-BC57-0A77BEDBAEE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68408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A054C-70AC-4DE0-9CE8-66D87852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84" y="499882"/>
            <a:ext cx="3991532" cy="2581635"/>
          </a:xfrm>
          <a:prstGeom prst="rect">
            <a:avLst/>
          </a:prstGeom>
          <a:ln>
            <a:solidFill>
              <a:srgbClr val="C3C3C3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072F7-2256-479D-842A-7CA03ED4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7" y="3429000"/>
            <a:ext cx="7849695" cy="2953162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98F3A-4E2E-4312-BF50-C3F6D9C3785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362505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5B38A8-089C-419C-9F9D-813C9F2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55" y="860478"/>
            <a:ext cx="7687748" cy="388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A22F3-8BEB-4816-8E12-09CEFB6D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81" y="1571290"/>
            <a:ext cx="3277057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8E4A2-338A-4087-A688-9193E5767BA1}"/>
              </a:ext>
            </a:extLst>
          </p:cNvPr>
          <p:cNvSpPr/>
          <p:nvPr/>
        </p:nvSpPr>
        <p:spPr>
          <a:xfrm>
            <a:off x="3358566" y="1608614"/>
            <a:ext cx="228503" cy="2192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5942E-A00B-4E94-A143-6043DA0827A6}"/>
              </a:ext>
            </a:extLst>
          </p:cNvPr>
          <p:cNvSpPr/>
          <p:nvPr/>
        </p:nvSpPr>
        <p:spPr>
          <a:xfrm>
            <a:off x="4854741" y="1317883"/>
            <a:ext cx="463879" cy="6870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1FC34-5720-4A76-9641-3D98ADCC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520" y="1352260"/>
            <a:ext cx="6439799" cy="4153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1BFFCA-2D2C-4323-B552-BDB22E8264A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5:</a:t>
            </a:r>
          </a:p>
        </p:txBody>
      </p:sp>
    </p:spTree>
    <p:extLst>
      <p:ext uri="{BB962C8B-B14F-4D97-AF65-F5344CB8AC3E}">
        <p14:creationId xmlns:p14="http://schemas.microsoft.com/office/powerpoint/2010/main" val="258139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597CD-58FA-4985-9380-9B6326963FC2}"/>
              </a:ext>
            </a:extLst>
          </p:cNvPr>
          <p:cNvSpPr txBox="1"/>
          <p:nvPr/>
        </p:nvSpPr>
        <p:spPr>
          <a:xfrm>
            <a:off x="3771505" y="4778387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5B2BA-ECC5-4EBE-A534-3C691AF3F3A6}"/>
              </a:ext>
            </a:extLst>
          </p:cNvPr>
          <p:cNvSpPr txBox="1"/>
          <p:nvPr/>
        </p:nvSpPr>
        <p:spPr>
          <a:xfrm>
            <a:off x="6801246" y="4778387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00055-A0F6-4A73-A3DB-4B1C51ADE509}"/>
              </a:ext>
            </a:extLst>
          </p:cNvPr>
          <p:cNvSpPr/>
          <p:nvPr/>
        </p:nvSpPr>
        <p:spPr>
          <a:xfrm>
            <a:off x="4109384" y="4439019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F23890-59E1-44D4-94B5-CD793234BA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3097617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234CAC-3969-46ED-A7BE-02E2182DEF8E}"/>
              </a:ext>
            </a:extLst>
          </p:cNvPr>
          <p:cNvSpPr txBox="1"/>
          <p:nvPr/>
        </p:nvSpPr>
        <p:spPr>
          <a:xfrm>
            <a:off x="8673746" y="3738657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FCAD138-6FDD-48B7-97AF-618556C1220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3292815"/>
            <a:ext cx="1724266" cy="100026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D9C179F-67A5-424D-B4F3-F6414D3156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4167309"/>
            <a:ext cx="884436" cy="63011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E9A2201-B60C-4575-B6B3-D206F23A50D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3011542"/>
            <a:ext cx="967544" cy="51432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97A135-C563-403F-B88D-7DDE7469B865}"/>
              </a:ext>
            </a:extLst>
          </p:cNvPr>
          <p:cNvCxnSpPr>
            <a:cxnSpLocks/>
          </p:cNvCxnSpPr>
          <p:nvPr/>
        </p:nvCxnSpPr>
        <p:spPr>
          <a:xfrm flipV="1">
            <a:off x="8579953" y="3333717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7606D3-EEB9-4434-A98F-5B0446FAA18A}"/>
              </a:ext>
            </a:extLst>
          </p:cNvPr>
          <p:cNvCxnSpPr>
            <a:cxnSpLocks/>
          </p:cNvCxnSpPr>
          <p:nvPr/>
        </p:nvCxnSpPr>
        <p:spPr>
          <a:xfrm>
            <a:off x="8579953" y="409402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A9151D9-92B0-4EA6-8A69-10664F545882}"/>
              </a:ext>
            </a:extLst>
          </p:cNvPr>
          <p:cNvSpPr/>
          <p:nvPr/>
        </p:nvSpPr>
        <p:spPr>
          <a:xfrm>
            <a:off x="7020698" y="4447453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80AEDB-9911-4DAA-A602-282BCA5AE49D}"/>
              </a:ext>
            </a:extLst>
          </p:cNvPr>
          <p:cNvSpPr/>
          <p:nvPr/>
        </p:nvSpPr>
        <p:spPr>
          <a:xfrm>
            <a:off x="2705641" y="2197961"/>
            <a:ext cx="191703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 columnar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83624B5-66AE-4354-A683-F2CB79E0DF54}"/>
              </a:ext>
            </a:extLst>
          </p:cNvPr>
          <p:cNvSpPr/>
          <p:nvPr/>
        </p:nvSpPr>
        <p:spPr>
          <a:xfrm>
            <a:off x="5689629" y="3514983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B41BD-F19D-48ED-92C6-38771A22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67012"/>
              </p:ext>
            </p:extLst>
          </p:nvPr>
        </p:nvGraphicFramePr>
        <p:xfrm>
          <a:off x="476873" y="1893734"/>
          <a:ext cx="1239567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2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013ADFB-0389-44B9-83AF-A60E67822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81827"/>
              </p:ext>
            </p:extLst>
          </p:nvPr>
        </p:nvGraphicFramePr>
        <p:xfrm>
          <a:off x="2636398" y="350803"/>
          <a:ext cx="1326002" cy="1097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2825764573"/>
                    </a:ext>
                  </a:extLst>
                </a:gridCol>
                <a:gridCol w="321749">
                  <a:extLst>
                    <a:ext uri="{9D8B030D-6E8A-4147-A177-3AD203B41FA5}">
                      <a16:colId xmlns:a16="http://schemas.microsoft.com/office/drawing/2014/main" val="2527677219"/>
                    </a:ext>
                  </a:extLst>
                </a:gridCol>
                <a:gridCol w="352108">
                  <a:extLst>
                    <a:ext uri="{9D8B030D-6E8A-4147-A177-3AD203B41FA5}">
                      <a16:colId xmlns:a16="http://schemas.microsoft.com/office/drawing/2014/main" val="699545450"/>
                    </a:ext>
                  </a:extLst>
                </a:gridCol>
                <a:gridCol w="330396">
                  <a:extLst>
                    <a:ext uri="{9D8B030D-6E8A-4147-A177-3AD203B41FA5}">
                      <a16:colId xmlns:a16="http://schemas.microsoft.com/office/drawing/2014/main" val="3160848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3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21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19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062374-C9E4-484A-A2EC-E5B6E9832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412" y="2570195"/>
            <a:ext cx="754798" cy="674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B63F-3798-4885-A1AC-9512E1130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8148" y="2570195"/>
            <a:ext cx="798024" cy="6749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3EAD01-2148-4584-9805-C3DCE5A7898B}"/>
              </a:ext>
            </a:extLst>
          </p:cNvPr>
          <p:cNvSpPr txBox="1"/>
          <p:nvPr/>
        </p:nvSpPr>
        <p:spPr>
          <a:xfrm>
            <a:off x="2713182" y="3565186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35E8496-B220-4B04-811F-E029458BB4FA}"/>
              </a:ext>
            </a:extLst>
          </p:cNvPr>
          <p:cNvSpPr/>
          <p:nvPr/>
        </p:nvSpPr>
        <p:spPr>
          <a:xfrm>
            <a:off x="3263746" y="2771505"/>
            <a:ext cx="754798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77308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6b: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D23A0-483D-4A46-AB8B-79DB16C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50" y="0"/>
            <a:ext cx="4191585" cy="31722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B8FC94A-7947-4BD0-9EBE-E114B3B945AC}"/>
              </a:ext>
            </a:extLst>
          </p:cNvPr>
          <p:cNvSpPr/>
          <p:nvPr/>
        </p:nvSpPr>
        <p:spPr>
          <a:xfrm>
            <a:off x="3309692" y="52689"/>
            <a:ext cx="542926" cy="247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C1D725-568B-4323-B020-6E6D74CEC242}"/>
              </a:ext>
            </a:extLst>
          </p:cNvPr>
          <p:cNvSpPr/>
          <p:nvPr/>
        </p:nvSpPr>
        <p:spPr>
          <a:xfrm>
            <a:off x="3609730" y="333898"/>
            <a:ext cx="423863" cy="528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BA804-91FA-4CFB-BC93-B1D6CBBD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7682" y="1039289"/>
            <a:ext cx="3724795" cy="180047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D5D65B-7482-4804-9B4A-1D5EC6B1DE88}"/>
              </a:ext>
            </a:extLst>
          </p:cNvPr>
          <p:cNvSpPr/>
          <p:nvPr/>
        </p:nvSpPr>
        <p:spPr>
          <a:xfrm>
            <a:off x="-1859162" y="1532631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539B34-3519-4B68-B7DD-E94D804ADB55}"/>
              </a:ext>
            </a:extLst>
          </p:cNvPr>
          <p:cNvSpPr/>
          <p:nvPr/>
        </p:nvSpPr>
        <p:spPr>
          <a:xfrm>
            <a:off x="-1859914" y="2477724"/>
            <a:ext cx="967422" cy="2665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53A91-7015-4D8B-9DF1-0CA854E824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6175" b="9544"/>
          <a:stretch/>
        </p:blipFill>
        <p:spPr>
          <a:xfrm>
            <a:off x="3236311" y="3862556"/>
            <a:ext cx="2649596" cy="2347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4A386-E5C5-4C96-B655-493BACDC65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32" t="18390" r="69598" b="1538"/>
          <a:stretch/>
        </p:blipFill>
        <p:spPr>
          <a:xfrm>
            <a:off x="5936368" y="3860280"/>
            <a:ext cx="2653761" cy="22880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F344989-E0D3-4AB0-9621-18DEB85D1E08}"/>
              </a:ext>
            </a:extLst>
          </p:cNvPr>
          <p:cNvSpPr/>
          <p:nvPr/>
        </p:nvSpPr>
        <p:spPr>
          <a:xfrm>
            <a:off x="3540919" y="5831681"/>
            <a:ext cx="523875" cy="2833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F2DA2-BAAF-4BD7-9F3E-70385E09A2A2}"/>
              </a:ext>
            </a:extLst>
          </p:cNvPr>
          <p:cNvSpPr/>
          <p:nvPr/>
        </p:nvSpPr>
        <p:spPr>
          <a:xfrm>
            <a:off x="6915003" y="5699051"/>
            <a:ext cx="644746" cy="265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F980C-97F5-4807-A2B4-324E2C683A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11314" r="37386" b="2743"/>
          <a:stretch/>
        </p:blipFill>
        <p:spPr>
          <a:xfrm>
            <a:off x="459837" y="3825132"/>
            <a:ext cx="2726013" cy="2366118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A5A9814D-D1AD-4BDE-B39C-E31F58D0955F}"/>
              </a:ext>
            </a:extLst>
          </p:cNvPr>
          <p:cNvSpPr/>
          <p:nvPr/>
        </p:nvSpPr>
        <p:spPr>
          <a:xfrm>
            <a:off x="624162" y="488290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865C0-43A8-45FD-B306-3FDD2BD1047E}"/>
              </a:ext>
            </a:extLst>
          </p:cNvPr>
          <p:cNvSpPr/>
          <p:nvPr/>
        </p:nvSpPr>
        <p:spPr>
          <a:xfrm>
            <a:off x="674200" y="5877244"/>
            <a:ext cx="999320" cy="204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DCABBE-EF6B-4680-A2CD-8EDF20255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71815"/>
              </p:ext>
            </p:extLst>
          </p:nvPr>
        </p:nvGraphicFramePr>
        <p:xfrm>
          <a:off x="482601" y="3825132"/>
          <a:ext cx="8127999" cy="236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378557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6995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5867190"/>
                    </a:ext>
                  </a:extLst>
                </a:gridCol>
              </a:tblGrid>
              <a:tr h="2366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5488"/>
                  </a:ext>
                </a:extLst>
              </a:tr>
            </a:tbl>
          </a:graphicData>
        </a:graphic>
      </p:graphicFrame>
      <p:sp>
        <p:nvSpPr>
          <p:cNvPr id="58" name="Arrow: Right 57">
            <a:extLst>
              <a:ext uri="{FF2B5EF4-FFF2-40B4-BE49-F238E27FC236}">
                <a16:creationId xmlns:a16="http://schemas.microsoft.com/office/drawing/2014/main" id="{6A900825-E274-4C1C-83B1-8081597BB912}"/>
              </a:ext>
            </a:extLst>
          </p:cNvPr>
          <p:cNvSpPr/>
          <p:nvPr/>
        </p:nvSpPr>
        <p:spPr>
          <a:xfrm>
            <a:off x="2888786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31859EC-1D96-4C6C-8DC9-35C15FBB5CD1}"/>
              </a:ext>
            </a:extLst>
          </p:cNvPr>
          <p:cNvSpPr/>
          <p:nvPr/>
        </p:nvSpPr>
        <p:spPr>
          <a:xfrm>
            <a:off x="5638401" y="5415694"/>
            <a:ext cx="670361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CB6A5-C3CD-4D27-8870-E0BE812D52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1359" y="-184666"/>
            <a:ext cx="6325483" cy="38486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C7F0B-5F1C-4864-AACB-46475251AC13}"/>
              </a:ext>
            </a:extLst>
          </p:cNvPr>
          <p:cNvSpPr txBox="1"/>
          <p:nvPr/>
        </p:nvSpPr>
        <p:spPr>
          <a:xfrm>
            <a:off x="9335589" y="2326301"/>
            <a:ext cx="1663084" cy="28469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Imported Excel sheet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3407F-4DF3-4FDA-B42B-FCAA71033181}"/>
              </a:ext>
            </a:extLst>
          </p:cNvPr>
          <p:cNvSpPr/>
          <p:nvPr/>
        </p:nvSpPr>
        <p:spPr>
          <a:xfrm>
            <a:off x="11724082" y="1460198"/>
            <a:ext cx="764009" cy="2297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CA306-7B7E-4247-9328-C8514109ABC2}"/>
              </a:ext>
            </a:extLst>
          </p:cNvPr>
          <p:cNvSpPr/>
          <p:nvPr/>
        </p:nvSpPr>
        <p:spPr>
          <a:xfrm>
            <a:off x="6664030" y="3180977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9548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80336-AC25-4540-B963-05ED6834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0" y="532305"/>
            <a:ext cx="5906324" cy="39820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CE8DE-11AD-4569-AFF7-BD5D453E91F0}"/>
              </a:ext>
            </a:extLst>
          </p:cNvPr>
          <p:cNvSpPr/>
          <p:nvPr/>
        </p:nvSpPr>
        <p:spPr>
          <a:xfrm>
            <a:off x="446567" y="532305"/>
            <a:ext cx="6460287" cy="4177918"/>
          </a:xfrm>
          <a:prstGeom prst="rect">
            <a:avLst/>
          </a:prstGeom>
          <a:noFill/>
          <a:ln>
            <a:solidFill>
              <a:srgbClr val="C3C3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2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31B25-510E-4F0F-BCF7-55A612DD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7" y="167402"/>
            <a:ext cx="1952898" cy="2553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17E70-45F4-4397-A51F-CC3354B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15"/>
          <a:stretch/>
        </p:blipFill>
        <p:spPr>
          <a:xfrm>
            <a:off x="141513" y="93998"/>
            <a:ext cx="2201638" cy="2076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B2381-5440-4CA1-8F45-9E053ABFAF3C}"/>
              </a:ext>
            </a:extLst>
          </p:cNvPr>
          <p:cNvSpPr/>
          <p:nvPr/>
        </p:nvSpPr>
        <p:spPr>
          <a:xfrm>
            <a:off x="1285875" y="552450"/>
            <a:ext cx="809625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DDA75-434F-41A6-9E7A-317888F6E5AB}"/>
              </a:ext>
            </a:extLst>
          </p:cNvPr>
          <p:cNvSpPr/>
          <p:nvPr/>
        </p:nvSpPr>
        <p:spPr>
          <a:xfrm>
            <a:off x="2805681" y="2170738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8A83A-C9B8-4991-A1F5-A44B37F82C7D}"/>
              </a:ext>
            </a:extLst>
          </p:cNvPr>
          <p:cNvSpPr txBox="1"/>
          <p:nvPr/>
        </p:nvSpPr>
        <p:spPr>
          <a:xfrm>
            <a:off x="3146875" y="216043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F5C9C-8DB3-41AE-937F-6DB3EC6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990" y="331660"/>
            <a:ext cx="7240010" cy="5792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ACE4F6-0B85-4B77-9947-004B1EF693B7}"/>
              </a:ext>
            </a:extLst>
          </p:cNvPr>
          <p:cNvSpPr/>
          <p:nvPr/>
        </p:nvSpPr>
        <p:spPr>
          <a:xfrm>
            <a:off x="4951990" y="331660"/>
            <a:ext cx="787479" cy="7169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C6F33-4B04-44D5-8413-86D269DEDA5D}"/>
              </a:ext>
            </a:extLst>
          </p:cNvPr>
          <p:cNvSpPr/>
          <p:nvPr/>
        </p:nvSpPr>
        <p:spPr>
          <a:xfrm>
            <a:off x="5848339" y="5044384"/>
            <a:ext cx="1592696" cy="3245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CAD804-1B9F-4412-87A5-52F762B3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04" y="3144420"/>
            <a:ext cx="1962424" cy="25721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DCF9C-27CD-4C33-993B-2FCB7F693880}"/>
              </a:ext>
            </a:extLst>
          </p:cNvPr>
          <p:cNvSpPr/>
          <p:nvPr/>
        </p:nvSpPr>
        <p:spPr>
          <a:xfrm>
            <a:off x="2797292" y="4760906"/>
            <a:ext cx="273080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7B88-22F5-4488-B425-33A4397A28AF}"/>
              </a:ext>
            </a:extLst>
          </p:cNvPr>
          <p:cNvSpPr txBox="1"/>
          <p:nvPr/>
        </p:nvSpPr>
        <p:spPr>
          <a:xfrm>
            <a:off x="3138486" y="475060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070811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D2D6C-A8DD-4689-92D2-0EB6B1B9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243877"/>
            <a:ext cx="6782747" cy="5325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F45BD3-133A-441B-977C-67CE9DD7D4CC}"/>
              </a:ext>
            </a:extLst>
          </p:cNvPr>
          <p:cNvSpPr/>
          <p:nvPr/>
        </p:nvSpPr>
        <p:spPr>
          <a:xfrm>
            <a:off x="4627984" y="3946849"/>
            <a:ext cx="979714" cy="727788"/>
          </a:xfrm>
          <a:custGeom>
            <a:avLst/>
            <a:gdLst>
              <a:gd name="connsiteX0" fmla="*/ 979714 w 979714"/>
              <a:gd name="connsiteY0" fmla="*/ 727788 h 727788"/>
              <a:gd name="connsiteX1" fmla="*/ 335902 w 979714"/>
              <a:gd name="connsiteY1" fmla="*/ 158620 h 727788"/>
              <a:gd name="connsiteX2" fmla="*/ 0 w 979714"/>
              <a:gd name="connsiteY2" fmla="*/ 0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4" h="727788">
                <a:moveTo>
                  <a:pt x="979714" y="727788"/>
                </a:moveTo>
                <a:cubicBezTo>
                  <a:pt x="739451" y="503853"/>
                  <a:pt x="499188" y="279918"/>
                  <a:pt x="335902" y="158620"/>
                </a:cubicBezTo>
                <a:cubicBezTo>
                  <a:pt x="172616" y="37322"/>
                  <a:pt x="86308" y="18661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4F6C6-D626-42D1-B075-9B945F37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5" y="220514"/>
            <a:ext cx="6230219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54DBB5-8024-4393-985C-1F6981A44C4C}"/>
              </a:ext>
            </a:extLst>
          </p:cNvPr>
          <p:cNvSpPr/>
          <p:nvPr/>
        </p:nvSpPr>
        <p:spPr>
          <a:xfrm>
            <a:off x="1648954" y="480950"/>
            <a:ext cx="413111" cy="6573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07166-7AD9-4C1D-BAE5-4CEFB09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5" y="480950"/>
            <a:ext cx="4696480" cy="22291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2E612-FC2D-4889-AC62-C86508A50BBB}"/>
              </a:ext>
            </a:extLst>
          </p:cNvPr>
          <p:cNvSpPr/>
          <p:nvPr/>
        </p:nvSpPr>
        <p:spPr>
          <a:xfrm>
            <a:off x="7202692" y="1329071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FB679-1EB9-4B22-9D80-73625C007E54}"/>
              </a:ext>
            </a:extLst>
          </p:cNvPr>
          <p:cNvSpPr/>
          <p:nvPr/>
        </p:nvSpPr>
        <p:spPr>
          <a:xfrm>
            <a:off x="9715519" y="1393510"/>
            <a:ext cx="1037541" cy="180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4330F9-9144-4218-B132-E26A8EDE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8" y="299748"/>
            <a:ext cx="3467584" cy="4143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370836-DB25-409A-BA7C-FCC9AD9878AD}"/>
              </a:ext>
            </a:extLst>
          </p:cNvPr>
          <p:cNvSpPr/>
          <p:nvPr/>
        </p:nvSpPr>
        <p:spPr>
          <a:xfrm>
            <a:off x="2883848" y="4179579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0A982-B1B9-468F-A476-1DB789CB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86" y="581024"/>
            <a:ext cx="4857750" cy="3581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6216C-ECEF-4E93-AC7B-B4205F2DE10B}"/>
              </a:ext>
            </a:extLst>
          </p:cNvPr>
          <p:cNvSpPr/>
          <p:nvPr/>
        </p:nvSpPr>
        <p:spPr>
          <a:xfrm>
            <a:off x="6658277" y="1017663"/>
            <a:ext cx="656924" cy="9999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3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A25F5-B576-441C-9991-86ED509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3" y="0"/>
            <a:ext cx="6239746" cy="2638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BA2AFB-F7BB-4978-A5F9-5078CBCDAC7B}"/>
              </a:ext>
            </a:extLst>
          </p:cNvPr>
          <p:cNvSpPr/>
          <p:nvPr/>
        </p:nvSpPr>
        <p:spPr>
          <a:xfrm>
            <a:off x="746620" y="2318970"/>
            <a:ext cx="5259897" cy="1725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F17A2-94D0-48F1-B8BA-2BE84038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8" y="3251119"/>
            <a:ext cx="4305400" cy="2638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6D42-8915-47BA-97BA-155D04C3B2BE}"/>
              </a:ext>
            </a:extLst>
          </p:cNvPr>
          <p:cNvSpPr/>
          <p:nvPr/>
        </p:nvSpPr>
        <p:spPr>
          <a:xfrm>
            <a:off x="3842887" y="3525253"/>
            <a:ext cx="656924" cy="798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02A2C-8AFC-4E70-ABC8-3C25BD849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8" y="3251119"/>
            <a:ext cx="61444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60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A36753-C74A-4ABD-8514-84CCF22F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8" y="238285"/>
            <a:ext cx="3439005" cy="2086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9133A5-8F4F-4D07-BDAE-4B979974A516}"/>
              </a:ext>
            </a:extLst>
          </p:cNvPr>
          <p:cNvSpPr/>
          <p:nvPr/>
        </p:nvSpPr>
        <p:spPr>
          <a:xfrm>
            <a:off x="1932126" y="1977554"/>
            <a:ext cx="775238" cy="1977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16076E-B5E7-4EB9-8869-698B77F56630}"/>
              </a:ext>
            </a:extLst>
          </p:cNvPr>
          <p:cNvSpPr/>
          <p:nvPr/>
        </p:nvSpPr>
        <p:spPr>
          <a:xfrm>
            <a:off x="1789767" y="942392"/>
            <a:ext cx="178992" cy="998375"/>
          </a:xfrm>
          <a:custGeom>
            <a:avLst/>
            <a:gdLst>
              <a:gd name="connsiteX0" fmla="*/ 178992 w 178992"/>
              <a:gd name="connsiteY0" fmla="*/ 0 h 998375"/>
              <a:gd name="connsiteX1" fmla="*/ 1711 w 178992"/>
              <a:gd name="connsiteY1" fmla="*/ 643812 h 998375"/>
              <a:gd name="connsiteX2" fmla="*/ 104347 w 17899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92" h="998375">
                <a:moveTo>
                  <a:pt x="178992" y="0"/>
                </a:moveTo>
                <a:cubicBezTo>
                  <a:pt x="96572" y="238708"/>
                  <a:pt x="14152" y="477416"/>
                  <a:pt x="1711" y="643812"/>
                </a:cubicBezTo>
                <a:cubicBezTo>
                  <a:pt x="-10730" y="810208"/>
                  <a:pt x="46808" y="904291"/>
                  <a:pt x="104347" y="998375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BE07C-15FA-4A1D-AAE4-17ECBE8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928" y="238285"/>
            <a:ext cx="1695687" cy="2219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B6CF91-B52B-4C01-9AF4-B41517FD0987}"/>
              </a:ext>
            </a:extLst>
          </p:cNvPr>
          <p:cNvSpPr/>
          <p:nvPr/>
        </p:nvSpPr>
        <p:spPr>
          <a:xfrm>
            <a:off x="4595892" y="1961577"/>
            <a:ext cx="1142177" cy="213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08B7E-EEF2-411E-BE0E-71B030244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"/>
          <a:stretch/>
        </p:blipFill>
        <p:spPr>
          <a:xfrm>
            <a:off x="5555255" y="3629639"/>
            <a:ext cx="4168703" cy="28102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6E6B44-8EE2-470B-98F9-A543826615C0}"/>
              </a:ext>
            </a:extLst>
          </p:cNvPr>
          <p:cNvSpPr/>
          <p:nvPr/>
        </p:nvSpPr>
        <p:spPr>
          <a:xfrm>
            <a:off x="7308679" y="3884787"/>
            <a:ext cx="436104" cy="6794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C958B-2D67-4D25-A941-3CC1FC4A0900}"/>
              </a:ext>
            </a:extLst>
          </p:cNvPr>
          <p:cNvSpPr/>
          <p:nvPr/>
        </p:nvSpPr>
        <p:spPr>
          <a:xfrm>
            <a:off x="6872575" y="4796580"/>
            <a:ext cx="2692618" cy="2381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5DB511-9F6B-4E31-A929-C55C3546B9AE}"/>
              </a:ext>
            </a:extLst>
          </p:cNvPr>
          <p:cNvSpPr/>
          <p:nvPr/>
        </p:nvSpPr>
        <p:spPr>
          <a:xfrm>
            <a:off x="5957927" y="5034773"/>
            <a:ext cx="755883" cy="13246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A84D34-BFA9-46B0-B04B-16ACB52AD66A}"/>
              </a:ext>
            </a:extLst>
          </p:cNvPr>
          <p:cNvSpPr/>
          <p:nvPr/>
        </p:nvSpPr>
        <p:spPr>
          <a:xfrm>
            <a:off x="6855549" y="5092695"/>
            <a:ext cx="1375795" cy="614490"/>
          </a:xfrm>
          <a:custGeom>
            <a:avLst/>
            <a:gdLst>
              <a:gd name="connsiteX0" fmla="*/ 1375795 w 1375795"/>
              <a:gd name="connsiteY0" fmla="*/ 0 h 614490"/>
              <a:gd name="connsiteX1" fmla="*/ 1057013 w 1375795"/>
              <a:gd name="connsiteY1" fmla="*/ 520118 h 614490"/>
              <a:gd name="connsiteX2" fmla="*/ 0 w 1375795"/>
              <a:gd name="connsiteY2" fmla="*/ 612397 h 6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795" h="614490">
                <a:moveTo>
                  <a:pt x="1375795" y="0"/>
                </a:moveTo>
                <a:cubicBezTo>
                  <a:pt x="1331053" y="209026"/>
                  <a:pt x="1286312" y="418052"/>
                  <a:pt x="1057013" y="520118"/>
                </a:cubicBezTo>
                <a:cubicBezTo>
                  <a:pt x="827714" y="622184"/>
                  <a:pt x="413857" y="617290"/>
                  <a:pt x="0" y="612397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90EA0-0E4A-4BE9-9BA7-756924807A46}"/>
              </a:ext>
            </a:extLst>
          </p:cNvPr>
          <p:cNvSpPr/>
          <p:nvPr/>
        </p:nvSpPr>
        <p:spPr>
          <a:xfrm>
            <a:off x="7769949" y="4143410"/>
            <a:ext cx="661344" cy="588559"/>
          </a:xfrm>
          <a:custGeom>
            <a:avLst/>
            <a:gdLst>
              <a:gd name="connsiteX0" fmla="*/ 0 w 661344"/>
              <a:gd name="connsiteY0" fmla="*/ 51663 h 588559"/>
              <a:gd name="connsiteX1" fmla="*/ 612396 w 661344"/>
              <a:gd name="connsiteY1" fmla="*/ 51663 h 588559"/>
              <a:gd name="connsiteX2" fmla="*/ 578840 w 661344"/>
              <a:gd name="connsiteY2" fmla="*/ 588559 h 58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344" h="588559">
                <a:moveTo>
                  <a:pt x="0" y="51663"/>
                </a:moveTo>
                <a:cubicBezTo>
                  <a:pt x="257961" y="6921"/>
                  <a:pt x="515923" y="-37820"/>
                  <a:pt x="612396" y="51663"/>
                </a:cubicBezTo>
                <a:cubicBezTo>
                  <a:pt x="708869" y="141146"/>
                  <a:pt x="643854" y="364852"/>
                  <a:pt x="578840" y="58855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11C1-B94E-44FB-8AA2-3FD4B5463D1A}"/>
              </a:ext>
            </a:extLst>
          </p:cNvPr>
          <p:cNvSpPr/>
          <p:nvPr/>
        </p:nvSpPr>
        <p:spPr>
          <a:xfrm>
            <a:off x="1048624" y="3087149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46402-A0DE-4B8D-882E-7C29D99FFBC1}"/>
              </a:ext>
            </a:extLst>
          </p:cNvPr>
          <p:cNvSpPr/>
          <p:nvPr/>
        </p:nvSpPr>
        <p:spPr>
          <a:xfrm>
            <a:off x="1048624" y="3900881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2019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F06F-FCB5-42A6-81FE-A54698E81B69}"/>
              </a:ext>
            </a:extLst>
          </p:cNvPr>
          <p:cNvSpPr/>
          <p:nvPr/>
        </p:nvSpPr>
        <p:spPr>
          <a:xfrm>
            <a:off x="1048624" y="4714613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127207-FFA6-47B5-9036-9B82AF20B373}"/>
              </a:ext>
            </a:extLst>
          </p:cNvPr>
          <p:cNvSpPr/>
          <p:nvPr/>
        </p:nvSpPr>
        <p:spPr>
          <a:xfrm>
            <a:off x="1048624" y="5528345"/>
            <a:ext cx="553673" cy="8137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90A4C-5CE5-4BCE-9D18-36517211E6C4}"/>
              </a:ext>
            </a:extLst>
          </p:cNvPr>
          <p:cNvSpPr txBox="1"/>
          <p:nvPr/>
        </p:nvSpPr>
        <p:spPr>
          <a:xfrm>
            <a:off x="952575" y="2732424"/>
            <a:ext cx="56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0DE7E-DDCF-4A47-861D-7C2AEABDD8DF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379659-5996-45F9-98BC-A0D060DCD58E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5EBB9F-7521-451C-ACF8-7F82E2A8A292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28D3D-1082-4E05-A65D-8B012D53E5E3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1A188EF-651E-4F3C-B7CB-39CE3F4849D8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1B9025-3873-4372-A464-49C4B8CF7C9C}"/>
              </a:ext>
            </a:extLst>
          </p:cNvPr>
          <p:cNvSpPr txBox="1"/>
          <p:nvPr/>
        </p:nvSpPr>
        <p:spPr>
          <a:xfrm>
            <a:off x="1780179" y="2732424"/>
            <a:ext cx="827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56805E-BAEC-48D4-8CA4-B682DA4B0A35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55E010-05B1-4530-A1C3-BCE59B92D6EA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59DA92-EB56-4355-9E3F-BA4A9D46FF68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February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9B550-1DCF-4C5C-A6F0-29FA3B94E7F9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79D5606-27FA-4F98-8BCC-B8EC12FE4DB4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06FA04-778F-4925-8139-7C2BF792DB0B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5CDF24-E589-4880-BF1D-4AD88AD5423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C45714E-87E3-4105-8763-8B77743464A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4FDF137-123F-4A90-87B3-5453DC90016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EF364C-FF7E-46A2-84C7-9B6A29327C56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257266E-4734-4476-9083-7EA2424068C2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907F80-E540-498A-BB86-DAEB26A6EE7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6B055D-C5D9-4478-8939-DF967C23153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8A4BDD-B703-4B52-BFEB-A9662D499ADC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E81DB6F-4DFD-4D1E-9B4A-439BA9D1F6CA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5F7E7-4A68-43F6-B8B9-5A34DD7226E6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04E89A-D58F-440E-ADCD-6EF5ABD8727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1FC19E4-6C53-4494-AEC4-FA841C2501EA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D9AD36-A555-4F7F-9D03-A522CA3BC1F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6E5FF1-C422-4771-ACF8-1BBA2CD2AB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755A70-F9A6-4D20-88AE-B370860B40E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5697BB-3AFC-488A-BEC0-77E96BA8F7D5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1B8A2CE-19E7-44C2-A8E5-13149DF13EA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FE4AD6-22E4-4467-8764-AE311351681C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9B0DB-073C-402C-96AE-7DF5047CF24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72D88A9-F25B-431D-9B6D-9F17912070A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4DD66B-CD46-4752-A615-2C0729444F07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2277AE2-031E-41C8-87A2-E1293F34F4B2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BEDE2E-59CD-4618-9733-89484784F68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D7FF926-C888-4337-9684-8345F3D9DC34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919D428-6330-4C02-A607-78CDEBC3E696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D1F259-B13C-41A1-842F-7D2C3D0CE63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C63067-C2A5-4033-BBFB-33C8EC70992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85FB1C4-148E-4053-BE45-7B7E2275B67E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0C78044-C109-49F7-B28B-D0BE96ED871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6212C6-5D91-4703-B532-70F676A2FB8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598B67-5A05-4B24-9964-29DBB8E6723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EF4E2FF-ABAE-46A8-8589-49F60357C37C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127FEE-7EB0-4964-8B1A-C399E5219CB3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DF64D7-3E59-4703-A9E7-47776DBB4A9A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3844BD-4880-4078-9C54-448387FD0A1A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3C8F58E-F1AE-4D50-A565-078B51864BEA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3EC041-237B-4755-BD86-C1C79967B50E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F84FAC-504F-4DE5-8C53-7BEF9DB10F19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9C338AD-4F3C-4435-8DE6-B8804CBC6C58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383F9C-FF8E-42FA-B76B-95DC49FE5061}"/>
              </a:ext>
            </a:extLst>
          </p:cNvPr>
          <p:cNvSpPr txBox="1"/>
          <p:nvPr/>
        </p:nvSpPr>
        <p:spPr>
          <a:xfrm>
            <a:off x="2782577" y="2732424"/>
            <a:ext cx="752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F8CC5-86B7-4216-9078-3B6F5C5FE22E}"/>
              </a:ext>
            </a:extLst>
          </p:cNvPr>
          <p:cNvSpPr txBox="1"/>
          <p:nvPr/>
        </p:nvSpPr>
        <p:spPr>
          <a:xfrm>
            <a:off x="3765314" y="2732424"/>
            <a:ext cx="52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2FA62F-86C2-472C-A86A-64199938E410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E861FD-0654-4BED-A30F-23A3FA8478BF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8E69B19-D8CB-40E1-A9B0-0CB5255EF39C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0CF5D4-E33B-47DB-929E-1A9007350AA6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E84085-8CB8-4514-ACE9-89EE40569E4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4300D2-6726-4A75-BA6D-FE825779C781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BCE6EBD-7411-4135-AADC-55918E1703DF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2C80E-5AFE-4646-A720-C34133AAC17C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F3BC19-A4E9-4653-B06E-D0AA31F3A8D9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75B04-D0B8-4C00-B88A-66AD92D01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5"/>
          <a:stretch/>
        </p:blipFill>
        <p:spPr>
          <a:xfrm>
            <a:off x="10117831" y="3850401"/>
            <a:ext cx="1762371" cy="18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0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80A37ADF-92D5-4DD8-9071-24D43A72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48" y="3216995"/>
            <a:ext cx="3086531" cy="291505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65E32-9FCE-448C-9660-255315F91B25}"/>
              </a:ext>
            </a:extLst>
          </p:cNvPr>
          <p:cNvGrpSpPr/>
          <p:nvPr/>
        </p:nvGrpSpPr>
        <p:grpSpPr>
          <a:xfrm>
            <a:off x="1048624" y="3087149"/>
            <a:ext cx="553673" cy="3254928"/>
            <a:chOff x="1048624" y="3087149"/>
            <a:chExt cx="553673" cy="3254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183D673-48C3-4341-BEA8-11D402B49474}"/>
                </a:ext>
              </a:extLst>
            </p:cNvPr>
            <p:cNvSpPr/>
            <p:nvPr/>
          </p:nvSpPr>
          <p:spPr>
            <a:xfrm>
              <a:off x="1048624" y="3087149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2020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D1A304-9FE9-4E5A-81F3-8DA237A4E45C}"/>
                </a:ext>
              </a:extLst>
            </p:cNvPr>
            <p:cNvSpPr/>
            <p:nvPr/>
          </p:nvSpPr>
          <p:spPr>
            <a:xfrm>
              <a:off x="1048624" y="3900881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2019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D75A6-FABB-4D4A-BAC0-8BE9DCEEFBA8}"/>
                </a:ext>
              </a:extLst>
            </p:cNvPr>
            <p:cNvSpPr/>
            <p:nvPr/>
          </p:nvSpPr>
          <p:spPr>
            <a:xfrm>
              <a:off x="1048624" y="4714613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2018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E9A01-D2F4-4EFB-8B2D-ACEC6B6C8DE2}"/>
                </a:ext>
              </a:extLst>
            </p:cNvPr>
            <p:cNvSpPr/>
            <p:nvPr/>
          </p:nvSpPr>
          <p:spPr>
            <a:xfrm>
              <a:off x="1048624" y="5528345"/>
              <a:ext cx="553673" cy="8137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2017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FA1B7-30B2-46C7-BA58-D72DE780098F}"/>
              </a:ext>
            </a:extLst>
          </p:cNvPr>
          <p:cNvSpPr txBox="1"/>
          <p:nvPr/>
        </p:nvSpPr>
        <p:spPr>
          <a:xfrm>
            <a:off x="1076065" y="2732423"/>
            <a:ext cx="498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Year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C2DE50-D509-48B1-86AF-37F102DAFBC7}"/>
              </a:ext>
            </a:extLst>
          </p:cNvPr>
          <p:cNvGrpSpPr/>
          <p:nvPr/>
        </p:nvGrpSpPr>
        <p:grpSpPr>
          <a:xfrm>
            <a:off x="1940334" y="3066860"/>
            <a:ext cx="553678" cy="3275217"/>
            <a:chOff x="1932121" y="3087149"/>
            <a:chExt cx="553678" cy="32549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71013-A0CD-4B9B-8CF3-92B0CDBC4022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C50341-B87E-4F3F-930A-7174C9EE4D9E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B56329-99F8-4E6C-A3D7-4D10A80DED85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31B9E2-017A-4E1A-8268-0F9CA03A7C76}"/>
                </a:ext>
              </a:extLst>
            </p:cNvPr>
            <p:cNvSpPr/>
            <p:nvPr/>
          </p:nvSpPr>
          <p:spPr>
            <a:xfrm>
              <a:off x="1932121" y="5528345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67DBC2-FBD0-454F-AD03-80CBB8D3D8E8}"/>
              </a:ext>
            </a:extLst>
          </p:cNvPr>
          <p:cNvSpPr txBox="1"/>
          <p:nvPr/>
        </p:nvSpPr>
        <p:spPr>
          <a:xfrm>
            <a:off x="1823237" y="2732424"/>
            <a:ext cx="759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Quarter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8AAD19-2729-43A9-81BE-BF44AE51A09F}"/>
              </a:ext>
            </a:extLst>
          </p:cNvPr>
          <p:cNvGrpSpPr/>
          <p:nvPr/>
        </p:nvGrpSpPr>
        <p:grpSpPr>
          <a:xfrm>
            <a:off x="2845338" y="3087149"/>
            <a:ext cx="553673" cy="3254928"/>
            <a:chOff x="1932126" y="3087149"/>
            <a:chExt cx="553673" cy="244119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2194DD-57D2-45B5-B024-B3BE07F4AD8B}"/>
                </a:ext>
              </a:extLst>
            </p:cNvPr>
            <p:cNvSpPr/>
            <p:nvPr/>
          </p:nvSpPr>
          <p:spPr>
            <a:xfrm>
              <a:off x="1932126" y="3087149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D57D8A-7E8F-4A6B-8A92-DD674B7CED3B}"/>
                </a:ext>
              </a:extLst>
            </p:cNvPr>
            <p:cNvSpPr/>
            <p:nvPr/>
          </p:nvSpPr>
          <p:spPr>
            <a:xfrm>
              <a:off x="1932126" y="3900881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May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30D489-FD6A-442D-975B-1F1B05B95280}"/>
                </a:ext>
              </a:extLst>
            </p:cNvPr>
            <p:cNvSpPr/>
            <p:nvPr/>
          </p:nvSpPr>
          <p:spPr>
            <a:xfrm>
              <a:off x="1932126" y="4714613"/>
              <a:ext cx="553673" cy="813732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9CA35C-6948-4346-8B39-261306346F6C}"/>
              </a:ext>
            </a:extLst>
          </p:cNvPr>
          <p:cNvGrpSpPr/>
          <p:nvPr/>
        </p:nvGrpSpPr>
        <p:grpSpPr>
          <a:xfrm>
            <a:off x="3758541" y="3087150"/>
            <a:ext cx="553682" cy="3254928"/>
            <a:chOff x="3758541" y="3087149"/>
            <a:chExt cx="553682" cy="3418501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EA7FC9-9EF5-45F5-B4D7-6516A7F6A5D6}"/>
                </a:ext>
              </a:extLst>
            </p:cNvPr>
            <p:cNvGrpSpPr/>
            <p:nvPr/>
          </p:nvGrpSpPr>
          <p:grpSpPr>
            <a:xfrm>
              <a:off x="3758550" y="30871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2619E1-2BC3-44E1-B7D8-336E01E06C9F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E726BFE-DBE3-4840-A42A-69445648530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1EF5FC-574D-4B08-8FB0-33F65A759E2F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469C20-0E3D-4118-9A9C-E5B51CAC8C0B}"/>
                </a:ext>
              </a:extLst>
            </p:cNvPr>
            <p:cNvGrpSpPr/>
            <p:nvPr/>
          </p:nvGrpSpPr>
          <p:grpSpPr>
            <a:xfrm>
              <a:off x="3758549" y="34289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AD58A45-E1A4-4541-AB51-509E7981F091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D83B6D7-F661-41CD-A4A7-2F4553204F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ED4D4-0632-437D-8A4D-2D3092A8749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085CE5-1F30-4020-95A3-0A71028614D4}"/>
                </a:ext>
              </a:extLst>
            </p:cNvPr>
            <p:cNvGrpSpPr/>
            <p:nvPr/>
          </p:nvGrpSpPr>
          <p:grpSpPr>
            <a:xfrm>
              <a:off x="3758548" y="37708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A8B6AE4-C62D-44A3-BB3A-84C354DE2128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C352FE-F1AA-4BEC-93A3-8A6A1431429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EBAA14-EC7F-4295-AFAC-5042E1F14490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BCA635-7FF2-42D3-AA1B-CDB944EFFD98}"/>
                </a:ext>
              </a:extLst>
            </p:cNvPr>
            <p:cNvGrpSpPr/>
            <p:nvPr/>
          </p:nvGrpSpPr>
          <p:grpSpPr>
            <a:xfrm>
              <a:off x="3758547" y="41126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4670D4-79D5-48A7-B252-6AFB15243B6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1E9723-4FCC-4F68-9547-D4FB25A1642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BAEA7AF-0AF9-42ED-A8F8-BA715C19A51D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FFAC9-28CD-4646-ADCB-3976A744DA9C}"/>
                </a:ext>
              </a:extLst>
            </p:cNvPr>
            <p:cNvGrpSpPr/>
            <p:nvPr/>
          </p:nvGrpSpPr>
          <p:grpSpPr>
            <a:xfrm>
              <a:off x="3758546" y="44545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501D79-33FC-4E6A-A168-1214F5252609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F0F189-A3AE-41B9-BF4A-1DE0508FA4BD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B99A2-C61F-4403-AECF-FE5D47CE872E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7CF706-6A06-4608-B5D7-13F05D066FF7}"/>
                </a:ext>
              </a:extLst>
            </p:cNvPr>
            <p:cNvGrpSpPr/>
            <p:nvPr/>
          </p:nvGrpSpPr>
          <p:grpSpPr>
            <a:xfrm>
              <a:off x="3758545" y="47963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1D29EF-D711-484D-B7C0-3B5069978E4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EAD04E-54A0-456E-8FC2-2E70DED80F43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0B898D9-4F64-47E5-AB6C-0CA919138897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EF6444-53F5-47AB-811E-3AC5AE6317A5}"/>
                </a:ext>
              </a:extLst>
            </p:cNvPr>
            <p:cNvGrpSpPr/>
            <p:nvPr/>
          </p:nvGrpSpPr>
          <p:grpSpPr>
            <a:xfrm>
              <a:off x="3758544" y="51382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E1AACA-D15C-4210-8D02-49317FAC96D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F98FB7-F7A5-47B2-803B-0AFC85CBAC8B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CB752F-9B01-46C6-B045-FC507BDC72D1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F80C4C-F3AA-43BC-90C4-F6B7A93C17C2}"/>
                </a:ext>
              </a:extLst>
            </p:cNvPr>
            <p:cNvGrpSpPr/>
            <p:nvPr/>
          </p:nvGrpSpPr>
          <p:grpSpPr>
            <a:xfrm>
              <a:off x="3758543" y="54800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940383-6A1A-434A-91D4-6041165C208D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617AD5-99F6-4765-9617-937D561B18E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81895D6-B8FB-4598-A64F-6B6E40668865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0EEEFA-1DDA-4202-93CF-47E6037FC4E2}"/>
                </a:ext>
              </a:extLst>
            </p:cNvPr>
            <p:cNvGrpSpPr/>
            <p:nvPr/>
          </p:nvGrpSpPr>
          <p:grpSpPr>
            <a:xfrm>
              <a:off x="3758542" y="582194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AAD03C-9648-4B52-8CEC-AFCFC421E6F4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EBD4D7-2D29-47EC-BEB9-72326B81BA84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5C559D-9605-48F6-AADF-809C5DD0EAD2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873AFD-0D9C-45AB-8FB9-D68BC96BDDDF}"/>
                </a:ext>
              </a:extLst>
            </p:cNvPr>
            <p:cNvGrpSpPr/>
            <p:nvPr/>
          </p:nvGrpSpPr>
          <p:grpSpPr>
            <a:xfrm>
              <a:off x="3758541" y="6163799"/>
              <a:ext cx="553673" cy="341851"/>
              <a:chOff x="1932126" y="3087149"/>
              <a:chExt cx="553673" cy="2441196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156BBA-8CBF-4DCC-B738-E25DAB017AAB}"/>
                  </a:ext>
                </a:extLst>
              </p:cNvPr>
              <p:cNvSpPr/>
              <p:nvPr/>
            </p:nvSpPr>
            <p:spPr>
              <a:xfrm>
                <a:off x="1932126" y="3087149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437275-BA4E-4F70-A8BA-7FCC8A500F51}"/>
                  </a:ext>
                </a:extLst>
              </p:cNvPr>
              <p:cNvSpPr/>
              <p:nvPr/>
            </p:nvSpPr>
            <p:spPr>
              <a:xfrm>
                <a:off x="1932126" y="3900881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43CE8C-B030-4EDA-A300-8F049CFFBCA6}"/>
                  </a:ext>
                </a:extLst>
              </p:cNvPr>
              <p:cNvSpPr/>
              <p:nvPr/>
            </p:nvSpPr>
            <p:spPr>
              <a:xfrm>
                <a:off x="1932126" y="4714613"/>
                <a:ext cx="553673" cy="813732"/>
              </a:xfrm>
              <a:prstGeom prst="rect">
                <a:avLst/>
              </a:prstGeom>
              <a:grpFill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46AD6B-5A50-43D8-A415-816315A68C13}"/>
              </a:ext>
            </a:extLst>
          </p:cNvPr>
          <p:cNvSpPr txBox="1"/>
          <p:nvPr/>
        </p:nvSpPr>
        <p:spPr>
          <a:xfrm>
            <a:off x="2771188" y="2732424"/>
            <a:ext cx="681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Month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8E5010-DCB0-4BE4-8552-8029059AB21F}"/>
              </a:ext>
            </a:extLst>
          </p:cNvPr>
          <p:cNvSpPr txBox="1"/>
          <p:nvPr/>
        </p:nvSpPr>
        <p:spPr>
          <a:xfrm>
            <a:off x="3799747" y="2732424"/>
            <a:ext cx="460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F0BC8-1C0B-4CCC-8E80-CFB6EDD5791F}"/>
              </a:ext>
            </a:extLst>
          </p:cNvPr>
          <p:cNvCxnSpPr/>
          <p:nvPr/>
        </p:nvCxnSpPr>
        <p:spPr>
          <a:xfrm flipV="1">
            <a:off x="1602297" y="3087149"/>
            <a:ext cx="329829" cy="81373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A0875F-8C9C-49B5-9B5E-6E744F22DA82}"/>
              </a:ext>
            </a:extLst>
          </p:cNvPr>
          <p:cNvCxnSpPr/>
          <p:nvPr/>
        </p:nvCxnSpPr>
        <p:spPr>
          <a:xfrm>
            <a:off x="1602297" y="4714613"/>
            <a:ext cx="329829" cy="162746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73BDE1-3CE3-45B9-954A-8777E4BC40D0}"/>
              </a:ext>
            </a:extLst>
          </p:cNvPr>
          <p:cNvCxnSpPr>
            <a:cxnSpLocks/>
          </p:cNvCxnSpPr>
          <p:nvPr/>
        </p:nvCxnSpPr>
        <p:spPr>
          <a:xfrm flipV="1">
            <a:off x="2485799" y="3085593"/>
            <a:ext cx="359538" cy="162902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5F4C00-F4BA-4E20-931B-0A7D7302FFAC}"/>
              </a:ext>
            </a:extLst>
          </p:cNvPr>
          <p:cNvCxnSpPr>
            <a:cxnSpLocks/>
          </p:cNvCxnSpPr>
          <p:nvPr/>
        </p:nvCxnSpPr>
        <p:spPr>
          <a:xfrm>
            <a:off x="2485791" y="5533417"/>
            <a:ext cx="359538" cy="80866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9E4CA3-B496-4A30-971F-0567BFFE4BF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399002" y="5257101"/>
            <a:ext cx="359539" cy="1030728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DE7B64-ADB5-4C33-9E10-33841285DA6D}"/>
              </a:ext>
            </a:extLst>
          </p:cNvPr>
          <p:cNvCxnSpPr/>
          <p:nvPr/>
        </p:nvCxnSpPr>
        <p:spPr>
          <a:xfrm flipV="1">
            <a:off x="3392364" y="3087505"/>
            <a:ext cx="359538" cy="1086533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70A90-85D5-4377-AE2A-F5D0BF293907}"/>
              </a:ext>
            </a:extLst>
          </p:cNvPr>
          <p:cNvSpPr/>
          <p:nvPr/>
        </p:nvSpPr>
        <p:spPr>
          <a:xfrm>
            <a:off x="1050897" y="3885664"/>
            <a:ext cx="558046" cy="828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F7E662-36BB-4AC6-A7E4-1920D546DC07}"/>
              </a:ext>
            </a:extLst>
          </p:cNvPr>
          <p:cNvSpPr/>
          <p:nvPr/>
        </p:nvSpPr>
        <p:spPr>
          <a:xfrm>
            <a:off x="1940329" y="4710732"/>
            <a:ext cx="558046" cy="8226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EA2C04-E4C3-4700-A06B-0ED3DCDE3067}"/>
              </a:ext>
            </a:extLst>
          </p:cNvPr>
          <p:cNvSpPr/>
          <p:nvPr/>
        </p:nvSpPr>
        <p:spPr>
          <a:xfrm>
            <a:off x="2829761" y="4172126"/>
            <a:ext cx="558046" cy="10830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253C2F-2523-42CF-81E8-C8C20D025560}"/>
              </a:ext>
            </a:extLst>
          </p:cNvPr>
          <p:cNvSpPr/>
          <p:nvPr/>
        </p:nvSpPr>
        <p:spPr>
          <a:xfrm>
            <a:off x="4941616" y="3520857"/>
            <a:ext cx="2464807" cy="2346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0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10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E8890AC-B14E-4844-B0B9-A46363B96325}"/>
              </a:ext>
            </a:extLst>
          </p:cNvPr>
          <p:cNvSpPr/>
          <p:nvPr/>
        </p:nvSpPr>
        <p:spPr>
          <a:xfrm>
            <a:off x="3934776" y="2234807"/>
            <a:ext cx="713064" cy="257362"/>
          </a:xfrm>
          <a:prstGeom prst="wedgeRectCallout">
            <a:avLst>
              <a:gd name="adj1" fmla="val -4236"/>
              <a:gd name="adj2" fmla="val 13769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Install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8003665" y="2234807"/>
            <a:ext cx="713064" cy="257362"/>
          </a:xfrm>
          <a:prstGeom prst="wedgeRectCallout">
            <a:avLst>
              <a:gd name="adj1" fmla="val -33774"/>
              <a:gd name="adj2" fmla="val 12443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050" dirty="0">
                <a:solidFill>
                  <a:sysClr val="windowText" lastClr="000000"/>
                </a:solidFill>
              </a:rPr>
              <a:t>Sign in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56863ED-5958-489B-A40D-9B431E7642E7}"/>
              </a:ext>
            </a:extLst>
          </p:cNvPr>
          <p:cNvSpPr/>
          <p:nvPr/>
        </p:nvSpPr>
        <p:spPr>
          <a:xfrm>
            <a:off x="4811603" y="2234807"/>
            <a:ext cx="967544" cy="345208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050" dirty="0">
                <a:solidFill>
                  <a:sysClr val="windowText" lastClr="000000"/>
                </a:solidFill>
              </a:rPr>
              <a:t>Launch and explore UI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7FAE386-175F-4426-965A-C87A5001F31F}"/>
              </a:ext>
            </a:extLst>
          </p:cNvPr>
          <p:cNvSpPr/>
          <p:nvPr/>
        </p:nvSpPr>
        <p:spPr>
          <a:xfrm>
            <a:off x="2958946" y="2234807"/>
            <a:ext cx="812067" cy="345207"/>
          </a:xfrm>
          <a:prstGeom prst="wedgeRectCallout">
            <a:avLst>
              <a:gd name="adj1" fmla="val -31421"/>
              <a:gd name="adj2" fmla="val 10813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ysClr val="windowText" lastClr="000000"/>
                </a:solidFill>
              </a:rPr>
              <a:t>Connect to data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3533CC2-B195-44ED-9680-C463CC75982A}"/>
              </a:ext>
            </a:extLst>
          </p:cNvPr>
          <p:cNvSpPr/>
          <p:nvPr/>
        </p:nvSpPr>
        <p:spPr>
          <a:xfrm>
            <a:off x="3405230" y="3973184"/>
            <a:ext cx="927551" cy="375904"/>
          </a:xfrm>
          <a:prstGeom prst="wedgeRectCallout">
            <a:avLst>
              <a:gd name="adj1" fmla="val -40961"/>
              <a:gd name="adj2" fmla="val -11327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</a:t>
            </a:r>
            <a:r>
              <a:rPr lang="en-US" sz="1050" dirty="0">
                <a:solidFill>
                  <a:sysClr val="windowText" lastClr="000000"/>
                </a:solidFill>
              </a:rPr>
              <a:t>Transform data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353944" y="2234807"/>
            <a:ext cx="1078530" cy="345208"/>
          </a:xfrm>
          <a:prstGeom prst="wedgeRectCallout">
            <a:avLst>
              <a:gd name="adj1" fmla="val 34717"/>
              <a:gd name="adj2" fmla="val 10570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5. </a:t>
            </a:r>
            <a:r>
              <a:rPr lang="en-US" sz="1050" dirty="0">
                <a:solidFill>
                  <a:sysClr val="windowText" lastClr="000000"/>
                </a:solidFill>
              </a:rPr>
              <a:t>Import data from Excel</a:t>
            </a:r>
          </a:p>
        </p:txBody>
      </p:sp>
    </p:spTree>
    <p:extLst>
      <p:ext uri="{BB962C8B-B14F-4D97-AF65-F5344CB8AC3E}">
        <p14:creationId xmlns:p14="http://schemas.microsoft.com/office/powerpoint/2010/main" val="22371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2" grpId="0" animBg="1"/>
      <p:bldP spid="32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4152551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1AE01AF-2B9D-4022-9365-1970362AD88B}"/>
              </a:ext>
            </a:extLst>
          </p:cNvPr>
          <p:cNvSpPr/>
          <p:nvPr/>
        </p:nvSpPr>
        <p:spPr>
          <a:xfrm>
            <a:off x="7228133" y="2305223"/>
            <a:ext cx="914400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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1:</a:t>
            </a:r>
          </a:p>
        </p:txBody>
      </p:sp>
    </p:spTree>
    <p:extLst>
      <p:ext uri="{BB962C8B-B14F-4D97-AF65-F5344CB8AC3E}">
        <p14:creationId xmlns:p14="http://schemas.microsoft.com/office/powerpoint/2010/main" val="375652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7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43112" y="1342915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1677E-AADF-4E0C-B443-2921161F52A2}"/>
              </a:ext>
            </a:extLst>
          </p:cNvPr>
          <p:cNvSpPr/>
          <p:nvPr/>
        </p:nvSpPr>
        <p:spPr>
          <a:xfrm>
            <a:off x="498203" y="111488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5D306-A771-43A8-B336-E7D262089D2E}"/>
              </a:ext>
            </a:extLst>
          </p:cNvPr>
          <p:cNvSpPr/>
          <p:nvPr/>
        </p:nvSpPr>
        <p:spPr>
          <a:xfrm>
            <a:off x="-310450" y="162571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618139-D3B9-4E71-B5D8-9C1B0DE2A3F5}"/>
              </a:ext>
            </a:extLst>
          </p:cNvPr>
          <p:cNvSpPr/>
          <p:nvPr/>
        </p:nvSpPr>
        <p:spPr>
          <a:xfrm>
            <a:off x="5225168" y="896885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AEC0B3-C4D1-4E7C-B5AE-653FBC6A36A9}"/>
              </a:ext>
            </a:extLst>
          </p:cNvPr>
          <p:cNvSpPr/>
          <p:nvPr/>
        </p:nvSpPr>
        <p:spPr>
          <a:xfrm>
            <a:off x="4850379" y="1773788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691F3E-D0AF-4251-AB2C-D24A4398AC4A}"/>
              </a:ext>
            </a:extLst>
          </p:cNvPr>
          <p:cNvSpPr/>
          <p:nvPr/>
        </p:nvSpPr>
        <p:spPr>
          <a:xfrm>
            <a:off x="4719394" y="92342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28D5B0-A78A-4159-96BC-8B3B7D57474D}"/>
              </a:ext>
            </a:extLst>
          </p:cNvPr>
          <p:cNvSpPr/>
          <p:nvPr/>
        </p:nvSpPr>
        <p:spPr>
          <a:xfrm>
            <a:off x="4884315" y="497167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0F2623-64D4-4624-A271-3E7ED08B07D9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D22F612-48FC-4EA2-B524-13D7D9EA924F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FB2508-C883-4607-8E15-6EC0D0246221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B93D43A-D0CC-438C-ADA1-7C30BC6A43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5192B7-6057-4879-97E5-4A99AEC5E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F9947A-F528-4E03-8976-C6A629E25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93D4F8C1-92B3-4EE5-B3C3-7054B69DC4D0}"/>
              </a:ext>
            </a:extLst>
          </p:cNvPr>
          <p:cNvSpPr/>
          <p:nvPr/>
        </p:nvSpPr>
        <p:spPr>
          <a:xfrm>
            <a:off x="2711219" y="3588907"/>
            <a:ext cx="1290392" cy="329148"/>
          </a:xfrm>
          <a:prstGeom prst="wedgeRectCallout">
            <a:avLst>
              <a:gd name="adj1" fmla="val 34886"/>
              <a:gd name="adj2" fmla="val -140114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US" sz="1050" dirty="0">
                <a:solidFill>
                  <a:sysClr val="windowText" lastClr="000000"/>
                </a:solidFill>
              </a:rPr>
              <a:t>Create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984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72CEA-CC42-4C23-BF32-C829CA205A0B}"/>
              </a:ext>
            </a:extLst>
          </p:cNvPr>
          <p:cNvGrpSpPr/>
          <p:nvPr/>
        </p:nvGrpSpPr>
        <p:grpSpPr>
          <a:xfrm>
            <a:off x="2679019" y="399635"/>
            <a:ext cx="2309335" cy="1046976"/>
            <a:chOff x="3640129" y="924154"/>
            <a:chExt cx="2309335" cy="1046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4E47A5-9B93-4775-98F9-693843059B18}"/>
                </a:ext>
              </a:extLst>
            </p:cNvPr>
            <p:cNvSpPr/>
            <p:nvPr/>
          </p:nvSpPr>
          <p:spPr>
            <a:xfrm>
              <a:off x="3640129" y="924154"/>
              <a:ext cx="2309335" cy="1046976"/>
            </a:xfrm>
            <a:prstGeom prst="rect">
              <a:avLst/>
            </a:prstGeom>
            <a:solidFill>
              <a:srgbClr val="75757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97709-6027-4EE5-AD3B-8EC3924E64FD}"/>
                </a:ext>
              </a:extLst>
            </p:cNvPr>
            <p:cNvSpPr/>
            <p:nvPr/>
          </p:nvSpPr>
          <p:spPr>
            <a:xfrm>
              <a:off x="3796060" y="1017739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B7B3A6-6C1F-4389-AE1B-357F6804BD9F}"/>
                </a:ext>
              </a:extLst>
            </p:cNvPr>
            <p:cNvSpPr/>
            <p:nvPr/>
          </p:nvSpPr>
          <p:spPr>
            <a:xfrm>
              <a:off x="3796059" y="1014120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FCAB15-F7AD-4AAA-B941-1F221413500A}"/>
                </a:ext>
              </a:extLst>
            </p:cNvPr>
            <p:cNvSpPr/>
            <p:nvPr/>
          </p:nvSpPr>
          <p:spPr>
            <a:xfrm>
              <a:off x="3796059" y="1562259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C82A547-FEFF-44DE-AD73-6A261BC23E26}"/>
                </a:ext>
              </a:extLst>
            </p:cNvPr>
            <p:cNvSpPr/>
            <p:nvPr/>
          </p:nvSpPr>
          <p:spPr>
            <a:xfrm>
              <a:off x="4971917" y="1027934"/>
              <a:ext cx="860816" cy="7845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87BD57-A892-4AF2-9E87-51F3C149760C}"/>
                </a:ext>
              </a:extLst>
            </p:cNvPr>
            <p:cNvSpPr/>
            <p:nvPr/>
          </p:nvSpPr>
          <p:spPr>
            <a:xfrm>
              <a:off x="4971916" y="1024315"/>
              <a:ext cx="860816" cy="141731"/>
            </a:xfrm>
            <a:prstGeom prst="rect">
              <a:avLst/>
            </a:prstGeom>
            <a:solidFill>
              <a:srgbClr val="C7C7C7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C9303F-9940-4808-90E9-EE4E23E20F92}"/>
                </a:ext>
              </a:extLst>
            </p:cNvPr>
            <p:cNvSpPr/>
            <p:nvPr/>
          </p:nvSpPr>
          <p:spPr>
            <a:xfrm>
              <a:off x="4971916" y="1337562"/>
              <a:ext cx="860816" cy="93913"/>
            </a:xfrm>
            <a:prstGeom prst="rect">
              <a:avLst/>
            </a:prstGeom>
            <a:solidFill>
              <a:srgbClr val="F2C718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DE49FBA-0363-463D-9B4F-B782D17F9852}"/>
                </a:ext>
              </a:extLst>
            </p:cNvPr>
            <p:cNvCxnSpPr/>
            <p:nvPr/>
          </p:nvCxnSpPr>
          <p:spPr>
            <a:xfrm flipV="1">
              <a:off x="4656875" y="1385632"/>
              <a:ext cx="315041" cy="227554"/>
            </a:xfrm>
            <a:prstGeom prst="bentConnector3">
              <a:avLst/>
            </a:prstGeom>
            <a:ln w="28575">
              <a:solidFill>
                <a:srgbClr val="F2C7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2554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4372"/>
              </p:ext>
            </p:extLst>
          </p:nvPr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03C6F6-3F6E-4A8B-8CFF-1FCC80774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3"/>
          <a:stretch/>
        </p:blipFill>
        <p:spPr>
          <a:xfrm>
            <a:off x="764583" y="876300"/>
            <a:ext cx="3467584" cy="1615589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9A0021-1921-4342-A1AF-1CE9E36E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93" y="521882"/>
            <a:ext cx="1705213" cy="2324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4FA82D-2FEB-4BEE-B7F8-46D255A0E03D}"/>
              </a:ext>
            </a:extLst>
          </p:cNvPr>
          <p:cNvSpPr/>
          <p:nvPr/>
        </p:nvSpPr>
        <p:spPr>
          <a:xfrm>
            <a:off x="4724400" y="2341481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9A7B8-FA49-4A6A-A7FF-5106E13DA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 r="49233"/>
          <a:stretch/>
        </p:blipFill>
        <p:spPr>
          <a:xfrm>
            <a:off x="816978" y="3276600"/>
            <a:ext cx="3467584" cy="221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7D4F0-A172-476D-975C-52857A67ED98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95894B-F151-493E-8B22-5766F1ACBD8B}"/>
              </a:ext>
            </a:extLst>
          </p:cNvPr>
          <p:cNvSpPr/>
          <p:nvPr/>
        </p:nvSpPr>
        <p:spPr>
          <a:xfrm>
            <a:off x="4071937" y="4886325"/>
            <a:ext cx="3857625" cy="1544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7CA-D4DF-428F-AE0D-01FAE41F1355}"/>
              </a:ext>
            </a:extLst>
          </p:cNvPr>
          <p:cNvSpPr/>
          <p:nvPr/>
        </p:nvSpPr>
        <p:spPr>
          <a:xfrm>
            <a:off x="816979" y="3276600"/>
            <a:ext cx="3467584" cy="22183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E05D1A-7683-4AD9-9C09-D3C7A30A89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04"/>
          <a:stretch/>
        </p:blipFill>
        <p:spPr>
          <a:xfrm>
            <a:off x="6975473" y="2984121"/>
            <a:ext cx="2419688" cy="12765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2EB30-30CB-48C9-A46C-3E6371AD90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6"/>
          <a:stretch/>
        </p:blipFill>
        <p:spPr>
          <a:xfrm>
            <a:off x="6975472" y="1574674"/>
            <a:ext cx="2419688" cy="12384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7FB62B-827E-4F1A-8263-E1351E3514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2" y="393860"/>
            <a:ext cx="2419688" cy="1000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EB4AC2-0B2D-4C0B-B8CB-620D8A06DC16}"/>
              </a:ext>
            </a:extLst>
          </p:cNvPr>
          <p:cNvSpPr/>
          <p:nvPr/>
        </p:nvSpPr>
        <p:spPr>
          <a:xfrm>
            <a:off x="7255936" y="3605607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51C14-DA3C-4FCD-967E-7D389DAAD56F}"/>
              </a:ext>
            </a:extLst>
          </p:cNvPr>
          <p:cNvSpPr/>
          <p:nvPr/>
        </p:nvSpPr>
        <p:spPr>
          <a:xfrm>
            <a:off x="8990464" y="2195021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A7586-E31E-4098-BB44-5F94A609C2CD}"/>
              </a:ext>
            </a:extLst>
          </p:cNvPr>
          <p:cNvSpPr/>
          <p:nvPr/>
        </p:nvSpPr>
        <p:spPr>
          <a:xfrm>
            <a:off x="8541055" y="1076694"/>
            <a:ext cx="192024" cy="192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1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927682" y="4726841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91" y="2208018"/>
            <a:ext cx="1979978" cy="8990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31B269-DB56-4AF2-B2F2-2C36859E96FF}"/>
              </a:ext>
            </a:extLst>
          </p:cNvPr>
          <p:cNvGraphicFramePr>
            <a:graphicFrameLocks noGrp="1"/>
          </p:cNvGraphicFramePr>
          <p:nvPr/>
        </p:nvGraphicFramePr>
        <p:xfrm>
          <a:off x="2356364" y="292840"/>
          <a:ext cx="1554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371382108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41605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155638028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689524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18962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B45A8C05-3174-4758-BAB7-51D95FBD9CA7}"/>
              </a:ext>
            </a:extLst>
          </p:cNvPr>
          <p:cNvSpPr/>
          <p:nvPr/>
        </p:nvSpPr>
        <p:spPr>
          <a:xfrm>
            <a:off x="4751779" y="572095"/>
            <a:ext cx="1966069" cy="899045"/>
          </a:xfrm>
          <a:prstGeom prst="rect">
            <a:avLst/>
          </a:prstGeom>
          <a:solidFill>
            <a:srgbClr val="75757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3BEC-355E-4D65-B69C-2256DB7DE2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9691" y="3493199"/>
            <a:ext cx="620025" cy="59165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D5EC7-14C0-4F15-803A-1EA92DBED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9681"/>
          <a:stretch/>
        </p:blipFill>
        <p:spPr>
          <a:xfrm>
            <a:off x="8306393" y="2151623"/>
            <a:ext cx="1935853" cy="286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A86C69-8227-4FCE-B1B2-F11E48F3DB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838" t="10775" r="3972"/>
          <a:stretch/>
        </p:blipFill>
        <p:spPr>
          <a:xfrm>
            <a:off x="2851400" y="2160896"/>
            <a:ext cx="1773283" cy="19789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028103" y="334323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114461" y="354513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378692" y="2523890"/>
            <a:ext cx="4045398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Explore and create Power BI visuals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3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4B2D-A970-4975-9868-B4FFE65A6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8" t="7101" b="41654"/>
          <a:stretch/>
        </p:blipFill>
        <p:spPr>
          <a:xfrm>
            <a:off x="2357322" y="171450"/>
            <a:ext cx="5506017" cy="2924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7B753-147F-495E-8CE0-1CA5C2ED2C8B}"/>
              </a:ext>
            </a:extLst>
          </p:cNvPr>
          <p:cNvSpPr/>
          <p:nvPr/>
        </p:nvSpPr>
        <p:spPr>
          <a:xfrm>
            <a:off x="6286500" y="2389105"/>
            <a:ext cx="1219200" cy="230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A63659-B8DD-41A9-9ABF-98004D0E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322" y="1833532"/>
            <a:ext cx="1648055" cy="4286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B5DB4D-9AAD-4D88-B3A5-CCF61D0DF0DF}"/>
              </a:ext>
            </a:extLst>
          </p:cNvPr>
          <p:cNvSpPr/>
          <p:nvPr/>
        </p:nvSpPr>
        <p:spPr>
          <a:xfrm>
            <a:off x="1447800" y="2389105"/>
            <a:ext cx="1648055" cy="30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296D0-7590-4CC6-8387-B799D977DB35}"/>
              </a:ext>
            </a:extLst>
          </p:cNvPr>
          <p:cNvSpPr/>
          <p:nvPr/>
        </p:nvSpPr>
        <p:spPr>
          <a:xfrm>
            <a:off x="4010025" y="1831392"/>
            <a:ext cx="2266950" cy="635583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23F6E-BCE4-480F-A0E0-EBCE90D9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8" y="3182743"/>
            <a:ext cx="6973273" cy="36866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77567-70CF-4A25-B9C7-713C987281B5}"/>
              </a:ext>
            </a:extLst>
          </p:cNvPr>
          <p:cNvSpPr/>
          <p:nvPr/>
        </p:nvSpPr>
        <p:spPr>
          <a:xfrm>
            <a:off x="9421189" y="-166688"/>
            <a:ext cx="876300" cy="7191375"/>
          </a:xfrm>
          <a:prstGeom prst="rect">
            <a:avLst/>
          </a:prstGeom>
          <a:solidFill>
            <a:srgbClr val="F3F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4514850" y="4172187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39EB90-9A75-49D7-B07E-7146E76F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620" y="92394"/>
            <a:ext cx="1606378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BC8F7C-BD59-4FC6-AC6C-B4ACC3DED979}"/>
              </a:ext>
            </a:extLst>
          </p:cNvPr>
          <p:cNvSpPr/>
          <p:nvPr/>
        </p:nvSpPr>
        <p:spPr>
          <a:xfrm>
            <a:off x="8708710" y="976549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7F38E-FEC7-4262-87FF-8687398D6958}"/>
              </a:ext>
            </a:extLst>
          </p:cNvPr>
          <p:cNvSpPr/>
          <p:nvPr/>
        </p:nvSpPr>
        <p:spPr>
          <a:xfrm>
            <a:off x="8075412" y="189330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0B7B-703B-49C9-B53C-FC7A7BB43468}"/>
              </a:ext>
            </a:extLst>
          </p:cNvPr>
          <p:cNvSpPr/>
          <p:nvPr/>
        </p:nvSpPr>
        <p:spPr>
          <a:xfrm>
            <a:off x="7973159" y="2234534"/>
            <a:ext cx="1576839" cy="2923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5E7A5C-9FC8-4E52-8DCA-D6AF84B2D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962" y="814033"/>
            <a:ext cx="1790950" cy="50775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4CFF45F-E7F5-442E-8BBB-B404F9320283}"/>
              </a:ext>
            </a:extLst>
          </p:cNvPr>
          <p:cNvSpPr/>
          <p:nvPr/>
        </p:nvSpPr>
        <p:spPr>
          <a:xfrm>
            <a:off x="11261410" y="1805224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8027FC-FD1F-40EE-954E-399D84995884}"/>
              </a:ext>
            </a:extLst>
          </p:cNvPr>
          <p:cNvSpPr/>
          <p:nvPr/>
        </p:nvSpPr>
        <p:spPr>
          <a:xfrm>
            <a:off x="10978625" y="2792567"/>
            <a:ext cx="255280" cy="264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6F40F-0603-4C99-BE11-AC8D2777C3C3}"/>
              </a:ext>
            </a:extLst>
          </p:cNvPr>
          <p:cNvSpPr/>
          <p:nvPr/>
        </p:nvSpPr>
        <p:spPr>
          <a:xfrm>
            <a:off x="10421084" y="3453734"/>
            <a:ext cx="1672850" cy="24378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4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719FC6C-6E31-4B1D-9CA2-AC464A0B09D7}"/>
              </a:ext>
            </a:extLst>
          </p:cNvPr>
          <p:cNvSpPr/>
          <p:nvPr/>
        </p:nvSpPr>
        <p:spPr>
          <a:xfrm>
            <a:off x="3656920" y="2298574"/>
            <a:ext cx="2067454" cy="267362"/>
          </a:xfrm>
          <a:prstGeom prst="rect">
            <a:avLst/>
          </a:prstGeom>
          <a:solidFill>
            <a:srgbClr val="EDBD1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and explore UI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BA71A-EDDC-4AE9-B2A4-E1E60088381A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603821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3C81-7596-45E3-AD3E-2104EF32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90430"/>
            <a:ext cx="1981477" cy="2257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9DBDA6-4D75-45DE-AE80-2834E6B3368E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B933D-6018-491F-B42B-BBB386953676}"/>
              </a:ext>
            </a:extLst>
          </p:cNvPr>
          <p:cNvSpPr/>
          <p:nvPr/>
        </p:nvSpPr>
        <p:spPr>
          <a:xfrm>
            <a:off x="361950" y="2226344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C0BCF9-19A4-436C-A7E6-CC71B0DBACE4}"/>
              </a:ext>
            </a:extLst>
          </p:cNvPr>
          <p:cNvSpPr txBox="1"/>
          <p:nvPr/>
        </p:nvSpPr>
        <p:spPr>
          <a:xfrm>
            <a:off x="2676525" y="31517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59101-1A44-4418-BECD-38250F55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828509"/>
            <a:ext cx="1810003" cy="23815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069DC5-E621-48F0-854D-97B80514B1CE}"/>
              </a:ext>
            </a:extLst>
          </p:cNvPr>
          <p:cNvSpPr/>
          <p:nvPr/>
        </p:nvSpPr>
        <p:spPr>
          <a:xfrm>
            <a:off x="4094320" y="1789030"/>
            <a:ext cx="295275" cy="3064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B369B1-5912-4EA9-AF9B-97F43454D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996" y="746627"/>
            <a:ext cx="5410955" cy="35723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5095875" y="23259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BCEBA-1066-4D41-ACB7-1E2115DC0FC6}"/>
              </a:ext>
            </a:extLst>
          </p:cNvPr>
          <p:cNvSpPr/>
          <p:nvPr/>
        </p:nvSpPr>
        <p:spPr>
          <a:xfrm>
            <a:off x="5199220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B5862-14C3-426C-A8B5-F78BF32D4FF9}"/>
              </a:ext>
            </a:extLst>
          </p:cNvPr>
          <p:cNvSpPr/>
          <p:nvPr/>
        </p:nvSpPr>
        <p:spPr>
          <a:xfrm>
            <a:off x="5999635" y="1103230"/>
            <a:ext cx="75390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7046975" y="1103229"/>
            <a:ext cx="896875" cy="2016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A6B16-1645-4E87-AB8A-457EEB3A6D6C}"/>
              </a:ext>
            </a:extLst>
          </p:cNvPr>
          <p:cNvSpPr/>
          <p:nvPr/>
        </p:nvSpPr>
        <p:spPr>
          <a:xfrm>
            <a:off x="8713440" y="1947027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54C05-2D16-4708-921E-F4248F90E369}"/>
              </a:ext>
            </a:extLst>
          </p:cNvPr>
          <p:cNvSpPr/>
          <p:nvPr/>
        </p:nvSpPr>
        <p:spPr>
          <a:xfrm>
            <a:off x="8713440" y="2178718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329369-93F5-4D96-B8F5-26D56D6C09C3}"/>
              </a:ext>
            </a:extLst>
          </p:cNvPr>
          <p:cNvSpPr/>
          <p:nvPr/>
        </p:nvSpPr>
        <p:spPr>
          <a:xfrm>
            <a:off x="8713440" y="2419935"/>
            <a:ext cx="1554510" cy="1675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189D0DF-4479-4343-BFDC-70B4C6C39A22}"/>
              </a:ext>
            </a:extLst>
          </p:cNvPr>
          <p:cNvSpPr/>
          <p:nvPr/>
        </p:nvSpPr>
        <p:spPr>
          <a:xfrm rot="743221">
            <a:off x="10693267" y="963627"/>
            <a:ext cx="2115620" cy="392341"/>
          </a:xfrm>
          <a:custGeom>
            <a:avLst/>
            <a:gdLst>
              <a:gd name="connsiteX0" fmla="*/ 2266950 w 2266950"/>
              <a:gd name="connsiteY0" fmla="*/ 635583 h 635583"/>
              <a:gd name="connsiteX1" fmla="*/ 1066800 w 2266950"/>
              <a:gd name="connsiteY1" fmla="*/ 35508 h 635583"/>
              <a:gd name="connsiteX2" fmla="*/ 0 w 2266950"/>
              <a:gd name="connsiteY2" fmla="*/ 121233 h 6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950" h="635583">
                <a:moveTo>
                  <a:pt x="2266950" y="635583"/>
                </a:moveTo>
                <a:cubicBezTo>
                  <a:pt x="1855787" y="378408"/>
                  <a:pt x="1444625" y="121233"/>
                  <a:pt x="1066800" y="35508"/>
                </a:cubicBezTo>
                <a:cubicBezTo>
                  <a:pt x="688975" y="-50217"/>
                  <a:pt x="344487" y="35508"/>
                  <a:pt x="0" y="12123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B0E2D0-63DB-4870-9DAA-CD3E697D998F}"/>
              </a:ext>
            </a:extLst>
          </p:cNvPr>
          <p:cNvSpPr/>
          <p:nvPr/>
        </p:nvSpPr>
        <p:spPr>
          <a:xfrm>
            <a:off x="5876925" y="778775"/>
            <a:ext cx="3609975" cy="1126225"/>
          </a:xfrm>
          <a:custGeom>
            <a:avLst/>
            <a:gdLst>
              <a:gd name="connsiteX0" fmla="*/ 3609975 w 3609975"/>
              <a:gd name="connsiteY0" fmla="*/ 1126225 h 1126225"/>
              <a:gd name="connsiteX1" fmla="*/ 1914525 w 3609975"/>
              <a:gd name="connsiteY1" fmla="*/ 49900 h 1126225"/>
              <a:gd name="connsiteX2" fmla="*/ 0 w 3609975"/>
              <a:gd name="connsiteY2" fmla="*/ 278500 h 112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9975" h="1126225">
                <a:moveTo>
                  <a:pt x="3609975" y="1126225"/>
                </a:moveTo>
                <a:cubicBezTo>
                  <a:pt x="3063081" y="658706"/>
                  <a:pt x="2516187" y="191187"/>
                  <a:pt x="1914525" y="49900"/>
                </a:cubicBezTo>
                <a:cubicBezTo>
                  <a:pt x="1312863" y="-91387"/>
                  <a:pt x="656431" y="93556"/>
                  <a:pt x="0" y="2785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2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43249E-50CF-4B81-9449-3B4C73A19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1" y="1733370"/>
            <a:ext cx="5296639" cy="36581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1F5FEC-E5EC-4730-84D1-8392CB2877F6}"/>
              </a:ext>
            </a:extLst>
          </p:cNvPr>
          <p:cNvSpPr txBox="1"/>
          <p:nvPr/>
        </p:nvSpPr>
        <p:spPr>
          <a:xfrm>
            <a:off x="657225" y="5941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63C57-0AEB-4AF5-853E-3FF05533E058}"/>
              </a:ext>
            </a:extLst>
          </p:cNvPr>
          <p:cNvSpPr/>
          <p:nvPr/>
        </p:nvSpPr>
        <p:spPr>
          <a:xfrm>
            <a:off x="4679298" y="3093954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5953125" y="1338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1B5C2-B360-4938-A9C5-1758B6D54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5" y="665557"/>
            <a:ext cx="2105319" cy="51156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81D5AE-55E9-49B7-B058-6F14860E9BFD}"/>
              </a:ext>
            </a:extLst>
          </p:cNvPr>
          <p:cNvSpPr/>
          <p:nvPr/>
        </p:nvSpPr>
        <p:spPr>
          <a:xfrm>
            <a:off x="7917798" y="1661097"/>
            <a:ext cx="283228" cy="258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0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43786-17EF-4FA4-89C2-DA5E8EE7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61" y="210023"/>
            <a:ext cx="1771897" cy="32008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74225-C58F-4C1C-B96A-D0E5AF48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14" y="961863"/>
            <a:ext cx="1762371" cy="2324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3883-110E-40F4-BBA5-981C6157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990442"/>
            <a:ext cx="2495898" cy="229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EBCC-5E20-41C8-A60C-63D1D0CC3684}"/>
              </a:ext>
            </a:extLst>
          </p:cNvPr>
          <p:cNvSpPr txBox="1"/>
          <p:nvPr/>
        </p:nvSpPr>
        <p:spPr>
          <a:xfrm>
            <a:off x="4939358" y="34889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53DE32-4940-41AA-99BE-56227B0DA120}"/>
              </a:ext>
            </a:extLst>
          </p:cNvPr>
          <p:cNvSpPr/>
          <p:nvPr/>
        </p:nvSpPr>
        <p:spPr>
          <a:xfrm>
            <a:off x="7049981" y="714453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F7249-04E4-40B4-BC2E-B8AE59AEB948}"/>
              </a:ext>
            </a:extLst>
          </p:cNvPr>
          <p:cNvSpPr/>
          <p:nvPr/>
        </p:nvSpPr>
        <p:spPr>
          <a:xfrm>
            <a:off x="6569561" y="2481373"/>
            <a:ext cx="1005011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E7DA-CE0B-442B-A2E8-E96FDC8CD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13" y="3638101"/>
            <a:ext cx="3458058" cy="3219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92F606-AB72-4B98-AE78-F45C533F93D5}"/>
              </a:ext>
            </a:extLst>
          </p:cNvPr>
          <p:cNvSpPr/>
          <p:nvPr/>
        </p:nvSpPr>
        <p:spPr>
          <a:xfrm>
            <a:off x="5289599" y="4136945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6D01E-5709-43A8-BB70-42348C44009A}"/>
              </a:ext>
            </a:extLst>
          </p:cNvPr>
          <p:cNvSpPr/>
          <p:nvPr/>
        </p:nvSpPr>
        <p:spPr>
          <a:xfrm>
            <a:off x="6171254" y="6262673"/>
            <a:ext cx="161925" cy="2676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3E9C7-C9B8-46E3-8C51-640EFCC132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94" t="20660" r="18621" b="44350"/>
          <a:stretch/>
        </p:blipFill>
        <p:spPr>
          <a:xfrm>
            <a:off x="6171254" y="6283174"/>
            <a:ext cx="161925" cy="226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105B39-B3A4-4915-8C17-24992ED99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223" y="730558"/>
            <a:ext cx="1800476" cy="47631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B2BCD28-D881-4D70-94E6-39A1C7751111}"/>
              </a:ext>
            </a:extLst>
          </p:cNvPr>
          <p:cNvSpPr/>
          <p:nvPr/>
        </p:nvSpPr>
        <p:spPr>
          <a:xfrm>
            <a:off x="9900388" y="2659137"/>
            <a:ext cx="410291" cy="3486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AC9BA3-4B33-43F3-8C63-7372D528BC11}"/>
              </a:ext>
            </a:extLst>
          </p:cNvPr>
          <p:cNvSpPr/>
          <p:nvPr/>
        </p:nvSpPr>
        <p:spPr>
          <a:xfrm flipV="1">
            <a:off x="9031810" y="3382292"/>
            <a:ext cx="1617140" cy="20374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0FB5D-B2CC-4196-89FA-407A1EE2691C}"/>
              </a:ext>
            </a:extLst>
          </p:cNvPr>
          <p:cNvSpPr txBox="1"/>
          <p:nvPr/>
        </p:nvSpPr>
        <p:spPr>
          <a:xfrm>
            <a:off x="219075" y="21002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3, Unit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45900-6675-4C88-BDF8-48B3137D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2" y="802433"/>
            <a:ext cx="2467319" cy="224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701C37-6ECE-45CF-B986-4ED0301063B0}"/>
              </a:ext>
            </a:extLst>
          </p:cNvPr>
          <p:cNvSpPr/>
          <p:nvPr/>
        </p:nvSpPr>
        <p:spPr>
          <a:xfrm>
            <a:off x="771522" y="1057275"/>
            <a:ext cx="452440" cy="7055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17578-69C5-4906-A416-458ED09AE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23"/>
          <a:stretch/>
        </p:blipFill>
        <p:spPr>
          <a:xfrm>
            <a:off x="3014411" y="276835"/>
            <a:ext cx="1733792" cy="3531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76C3E5-4806-48BB-8421-2C91DC979B34}"/>
              </a:ext>
            </a:extLst>
          </p:cNvPr>
          <p:cNvSpPr/>
          <p:nvPr/>
        </p:nvSpPr>
        <p:spPr>
          <a:xfrm>
            <a:off x="3480525" y="783749"/>
            <a:ext cx="479079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5CED9-A08A-462F-B30D-CA46ECA446F0}"/>
              </a:ext>
            </a:extLst>
          </p:cNvPr>
          <p:cNvSpPr/>
          <p:nvPr/>
        </p:nvSpPr>
        <p:spPr>
          <a:xfrm>
            <a:off x="3014411" y="1775049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1C71C-7E1F-4C26-9E9F-F5CF457068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1" b="5474"/>
          <a:stretch/>
        </p:blipFill>
        <p:spPr>
          <a:xfrm>
            <a:off x="5056315" y="360727"/>
            <a:ext cx="6525536" cy="11073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8B3F33-8D56-4F13-9837-95965FFC5CD2}"/>
              </a:ext>
            </a:extLst>
          </p:cNvPr>
          <p:cNvSpPr/>
          <p:nvPr/>
        </p:nvSpPr>
        <p:spPr>
          <a:xfrm>
            <a:off x="10771956" y="597530"/>
            <a:ext cx="712572" cy="73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C5AB3-7321-4176-AB5E-E99A4C6C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939"/>
          <a:stretch/>
        </p:blipFill>
        <p:spPr>
          <a:xfrm>
            <a:off x="7029974" y="1780945"/>
            <a:ext cx="2837905" cy="1648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635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317305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317305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207B0D-C1DB-46C5-9EF5-71B0761515FF}"/>
              </a:ext>
            </a:extLst>
          </p:cNvPr>
          <p:cNvSpPr/>
          <p:nvPr/>
        </p:nvSpPr>
        <p:spPr>
          <a:xfrm>
            <a:off x="5689629" y="3053901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221032" y="3986371"/>
            <a:ext cx="853617" cy="267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636535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221130"/>
            <a:ext cx="16578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br>
              <a:rPr lang="en-US" sz="105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5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(virtually all platforms)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038082-FC5C-4EC3-8E48-B555BEDFD0AF}"/>
              </a:ext>
            </a:extLst>
          </p:cNvPr>
          <p:cNvSpPr/>
          <p:nvPr/>
        </p:nvSpPr>
        <p:spPr>
          <a:xfrm>
            <a:off x="6220005" y="4608427"/>
            <a:ext cx="2923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Online SaaS (</a:t>
            </a:r>
            <a:r>
              <a:rPr lang="en-US" sz="1050" i="1" dirty="0">
                <a:solidFill>
                  <a:srgbClr val="000000"/>
                </a:solidFill>
                <a:latin typeface="Segoe UI" panose="020B0502040204020203" pitchFamily="34" charset="0"/>
              </a:rPr>
              <a:t>Software as a Service</a:t>
            </a:r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) for business analytics and visualization</a:t>
            </a:r>
            <a:endParaRPr lang="en-US" sz="10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64351-D4B7-4498-A179-63A9D7E1B70D}"/>
              </a:ext>
            </a:extLst>
          </p:cNvPr>
          <p:cNvSpPr/>
          <p:nvPr/>
        </p:nvSpPr>
        <p:spPr>
          <a:xfrm>
            <a:off x="3414228" y="4608427"/>
            <a:ext cx="2605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Segoe UI" panose="020B0502040204020203" pitchFamily="34" charset="0"/>
              </a:rPr>
              <a:t>PC application for gathering, transforming, and publishing your data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531398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575395"/>
            <a:ext cx="553007" cy="552450"/>
          </a:xfrm>
          <a:prstGeom prst="flowChartMagneticDisk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108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831733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80975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569944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9449" y="3706227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895" y="2550460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2872635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632943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210768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247515" y="3986371"/>
            <a:ext cx="853617" cy="267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1: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99CA589-8898-40D8-91FB-57CF00713EA1}"/>
              </a:ext>
            </a:extLst>
          </p:cNvPr>
          <p:cNvSpPr/>
          <p:nvPr/>
        </p:nvSpPr>
        <p:spPr>
          <a:xfrm>
            <a:off x="7080308" y="2154597"/>
            <a:ext cx="898104" cy="345208"/>
          </a:xfrm>
          <a:prstGeom prst="wedgeRectCallout">
            <a:avLst>
              <a:gd name="adj1" fmla="val -8140"/>
              <a:gd name="adj2" fmla="val 126862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Create dashboards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6F916-D379-41DF-B269-C991F00DC847}"/>
              </a:ext>
            </a:extLst>
          </p:cNvPr>
          <p:cNvSpPr/>
          <p:nvPr/>
        </p:nvSpPr>
        <p:spPr>
          <a:xfrm>
            <a:off x="6239920" y="2154597"/>
            <a:ext cx="705245" cy="345208"/>
          </a:xfrm>
          <a:prstGeom prst="wedgeRectCallout">
            <a:avLst>
              <a:gd name="adj1" fmla="val 53385"/>
              <a:gd name="adj2" fmla="val 134866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Upload reports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7D0C8260-7881-4EE6-81EA-A2246EF91F7C}"/>
              </a:ext>
            </a:extLst>
          </p:cNvPr>
          <p:cNvSpPr/>
          <p:nvPr/>
        </p:nvSpPr>
        <p:spPr>
          <a:xfrm>
            <a:off x="8101132" y="2145766"/>
            <a:ext cx="967544" cy="345208"/>
          </a:xfrm>
          <a:prstGeom prst="wedgeRectCallout">
            <a:avLst>
              <a:gd name="adj1" fmla="val -39711"/>
              <a:gd name="adj2" fmla="val 122715"/>
            </a:avLst>
          </a:prstGeom>
          <a:solidFill>
            <a:srgbClr val="FFC0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Ask questions of your data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41" grpId="0" animBg="1"/>
      <p:bldP spid="41" grpId="1" animBg="1"/>
      <p:bldP spid="37" grpId="0" animBg="1"/>
      <p:bldP spid="3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25F5B-AD84-4767-9275-89B00393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02" y="670451"/>
            <a:ext cx="8087854" cy="568721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53680" y="3989938"/>
            <a:ext cx="242538" cy="2425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5A56F-B8A2-4E2E-9CF6-8B4901ED1B36}"/>
              </a:ext>
            </a:extLst>
          </p:cNvPr>
          <p:cNvSpPr/>
          <p:nvPr/>
        </p:nvSpPr>
        <p:spPr>
          <a:xfrm>
            <a:off x="7639620" y="705473"/>
            <a:ext cx="353520" cy="35352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A37A5-FEDE-4ED5-9096-871925E9F278}"/>
              </a:ext>
            </a:extLst>
          </p:cNvPr>
          <p:cNvSpPr/>
          <p:nvPr/>
        </p:nvSpPr>
        <p:spPr>
          <a:xfrm>
            <a:off x="5090861" y="2193485"/>
            <a:ext cx="869693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D0BBF-49B9-4090-90C1-B0D95BC79CDB}"/>
              </a:ext>
            </a:extLst>
          </p:cNvPr>
          <p:cNvSpPr/>
          <p:nvPr/>
        </p:nvSpPr>
        <p:spPr>
          <a:xfrm>
            <a:off x="6965737" y="3165296"/>
            <a:ext cx="330413" cy="2344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619AA-789E-4266-AEED-FC8E0752892C}"/>
              </a:ext>
            </a:extLst>
          </p:cNvPr>
          <p:cNvSpPr/>
          <p:nvPr/>
        </p:nvSpPr>
        <p:spPr>
          <a:xfrm>
            <a:off x="5360500" y="5127707"/>
            <a:ext cx="1935650" cy="348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-257175" y="1309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B7551-50AD-4421-B1E1-C6A71D674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" t="9196" r="1041" b="3099"/>
          <a:stretch/>
        </p:blipFill>
        <p:spPr>
          <a:xfrm>
            <a:off x="8117897" y="2193485"/>
            <a:ext cx="3973484" cy="8188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897F-A933-47A7-9CA2-8D33DE438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74" r="792" b="5064"/>
          <a:stretch/>
        </p:blipFill>
        <p:spPr>
          <a:xfrm>
            <a:off x="8117897" y="3263922"/>
            <a:ext cx="3978853" cy="96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0DA48D-5F33-4FFD-87A9-9F29B6897FC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104639" y="3012290"/>
            <a:ext cx="2685" cy="2516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34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2: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0FAC-BAD7-491B-B195-B1C9E65E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150" y="740145"/>
            <a:ext cx="6020765" cy="450812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FB139-AE42-4AAB-AA1A-9F9F0B818DB1}"/>
              </a:ext>
            </a:extLst>
          </p:cNvPr>
          <p:cNvSpPr txBox="1"/>
          <p:nvPr/>
        </p:nvSpPr>
        <p:spPr>
          <a:xfrm>
            <a:off x="6467475" y="2388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22E3-0EDB-480C-A68A-9768E456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36" y="704463"/>
            <a:ext cx="2162477" cy="27721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1F00EB-2719-45F7-980A-23812B572272}"/>
              </a:ext>
            </a:extLst>
          </p:cNvPr>
          <p:cNvSpPr/>
          <p:nvPr/>
        </p:nvSpPr>
        <p:spPr>
          <a:xfrm>
            <a:off x="7348286" y="1688660"/>
            <a:ext cx="805114" cy="2258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33CF7-5168-4F17-9C8E-E82E405A5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92" y="3819101"/>
            <a:ext cx="4820323" cy="30388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4A209A0-C1F1-4516-A3AC-3D1AF936476A}"/>
              </a:ext>
            </a:extLst>
          </p:cNvPr>
          <p:cNvSpPr/>
          <p:nvPr/>
        </p:nvSpPr>
        <p:spPr>
          <a:xfrm>
            <a:off x="10253410" y="5338550"/>
            <a:ext cx="1062289" cy="281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7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3: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6062685" y="750137"/>
            <a:ext cx="155266" cy="15526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1185611" y="1012385"/>
            <a:ext cx="738439" cy="149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18D7-1173-4D45-88D0-F5897447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4" y="2490558"/>
            <a:ext cx="6458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8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6: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810ABB-92DB-44BD-8991-08EDC6CF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8" y="972076"/>
            <a:ext cx="5677692" cy="3229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45B97A-05B2-4089-BC4E-B1E91AF47D3D}"/>
              </a:ext>
            </a:extLst>
          </p:cNvPr>
          <p:cNvSpPr/>
          <p:nvPr/>
        </p:nvSpPr>
        <p:spPr>
          <a:xfrm>
            <a:off x="1895474" y="1481617"/>
            <a:ext cx="715379" cy="2749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DBE97-E085-4D7F-8B86-422E5E1E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65" y="694074"/>
            <a:ext cx="480127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09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5: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B2D8-707B-4478-A2D8-733BEF25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4" y="571405"/>
            <a:ext cx="4172532" cy="13527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A8E7B8-F90A-4AAF-BDB0-08EC99193090}"/>
              </a:ext>
            </a:extLst>
          </p:cNvPr>
          <p:cNvSpPr/>
          <p:nvPr/>
        </p:nvSpPr>
        <p:spPr>
          <a:xfrm>
            <a:off x="822221" y="1443517"/>
            <a:ext cx="3302104" cy="3948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0109-705C-4755-BE9D-6987528E3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3"/>
          <a:stretch/>
        </p:blipFill>
        <p:spPr>
          <a:xfrm>
            <a:off x="4523305" y="571405"/>
            <a:ext cx="7587179" cy="5182323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882A-8454-40FE-8017-96C5960B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6" y="2358850"/>
            <a:ext cx="4124901" cy="35437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8CCB3-42D8-4F0E-B5F7-99EB5C179C00}"/>
              </a:ext>
            </a:extLst>
          </p:cNvPr>
          <p:cNvSpPr/>
          <p:nvPr/>
        </p:nvSpPr>
        <p:spPr>
          <a:xfrm>
            <a:off x="2286000" y="3429000"/>
            <a:ext cx="1679944" cy="34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56791-5B3F-4E48-AC1E-0F16D105DBC1}"/>
              </a:ext>
            </a:extLst>
          </p:cNvPr>
          <p:cNvSpPr/>
          <p:nvPr/>
        </p:nvSpPr>
        <p:spPr>
          <a:xfrm>
            <a:off x="2254101" y="5345579"/>
            <a:ext cx="754912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BDE9-D5F1-4546-B516-0839A5B0C97F}"/>
              </a:ext>
            </a:extLst>
          </p:cNvPr>
          <p:cNvSpPr/>
          <p:nvPr/>
        </p:nvSpPr>
        <p:spPr>
          <a:xfrm>
            <a:off x="1963478" y="4062289"/>
            <a:ext cx="141768" cy="293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08B9F-20C9-4C04-AB07-23A829F823EB}"/>
              </a:ext>
            </a:extLst>
          </p:cNvPr>
          <p:cNvSpPr/>
          <p:nvPr/>
        </p:nvSpPr>
        <p:spPr>
          <a:xfrm>
            <a:off x="202054" y="3326423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6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4F988-79BA-42FD-A687-AA0647E0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89" y="1442725"/>
            <a:ext cx="7478169" cy="436006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7FD654-FCAE-44E6-87C2-7D230549EC7A}"/>
              </a:ext>
            </a:extLst>
          </p:cNvPr>
          <p:cNvSpPr/>
          <p:nvPr/>
        </p:nvSpPr>
        <p:spPr>
          <a:xfrm>
            <a:off x="6467475" y="2562225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D2D12-1BDF-4D1B-9760-E7E6E0F85003}"/>
              </a:ext>
            </a:extLst>
          </p:cNvPr>
          <p:cNvSpPr/>
          <p:nvPr/>
        </p:nvSpPr>
        <p:spPr>
          <a:xfrm>
            <a:off x="5162549" y="3686173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909B11-1F6D-4137-90FC-7D1F980C0DDD}"/>
              </a:ext>
            </a:extLst>
          </p:cNvPr>
          <p:cNvSpPr/>
          <p:nvPr/>
        </p:nvSpPr>
        <p:spPr>
          <a:xfrm>
            <a:off x="5715000" y="5277162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EA1DC4-CC74-4314-9DFF-AC5DEBA9C27D}"/>
              </a:ext>
            </a:extLst>
          </p:cNvPr>
          <p:cNvSpPr/>
          <p:nvPr/>
        </p:nvSpPr>
        <p:spPr>
          <a:xfrm>
            <a:off x="7831670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F439B-1330-4017-AFB8-1140D819489B}"/>
              </a:ext>
            </a:extLst>
          </p:cNvPr>
          <p:cNvSpPr/>
          <p:nvPr/>
        </p:nvSpPr>
        <p:spPr>
          <a:xfrm>
            <a:off x="9015412" y="2993828"/>
            <a:ext cx="314325" cy="3143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2537890" y="2076450"/>
            <a:ext cx="7478169" cy="8572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44998-A112-4EF4-9D98-717389F72458}"/>
              </a:ext>
            </a:extLst>
          </p:cNvPr>
          <p:cNvSpPr/>
          <p:nvPr/>
        </p:nvSpPr>
        <p:spPr>
          <a:xfrm>
            <a:off x="8486775" y="1857375"/>
            <a:ext cx="105727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A43B8-F227-44CD-9424-A98F3E5711C4}"/>
              </a:ext>
            </a:extLst>
          </p:cNvPr>
          <p:cNvSpPr txBox="1"/>
          <p:nvPr/>
        </p:nvSpPr>
        <p:spPr>
          <a:xfrm>
            <a:off x="2941287" y="3033711"/>
            <a:ext cx="1177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3403D-26C7-410A-B5F9-45BDA674FFA9}"/>
              </a:ext>
            </a:extLst>
          </p:cNvPr>
          <p:cNvSpPr txBox="1"/>
          <p:nvPr/>
        </p:nvSpPr>
        <p:spPr>
          <a:xfrm>
            <a:off x="2941287" y="34335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FF8F-226F-4A63-B3E8-60CFA5058554}"/>
              </a:ext>
            </a:extLst>
          </p:cNvPr>
          <p:cNvSpPr txBox="1"/>
          <p:nvPr/>
        </p:nvSpPr>
        <p:spPr>
          <a:xfrm>
            <a:off x="2941287" y="383346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1878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EC241-1E04-4CD8-90A1-66A032110356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1741-0A95-49FF-A149-0A884421D186}"/>
              </a:ext>
            </a:extLst>
          </p:cNvPr>
          <p:cNvSpPr/>
          <p:nvPr/>
        </p:nvSpPr>
        <p:spPr>
          <a:xfrm>
            <a:off x="7610475" y="1480826"/>
            <a:ext cx="1190625" cy="243200"/>
          </a:xfrm>
          <a:prstGeom prst="rect">
            <a:avLst/>
          </a:prstGeom>
          <a:solidFill>
            <a:srgbClr val="3B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4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7: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51E543-865A-49D6-9BE2-445256B2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0434" y="0"/>
            <a:ext cx="2810267" cy="2934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964868-2BF4-4316-825C-3B113BC8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4" y="3429000"/>
            <a:ext cx="3550716" cy="2380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6A17E5F-12B2-431E-B51B-429A505F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2217191"/>
            <a:ext cx="8858250" cy="43137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A2309-932A-4E4A-A8B6-545938DBE867}"/>
              </a:ext>
            </a:extLst>
          </p:cNvPr>
          <p:cNvCxnSpPr/>
          <p:nvPr/>
        </p:nvCxnSpPr>
        <p:spPr>
          <a:xfrm flipV="1">
            <a:off x="6096000" y="2217191"/>
            <a:ext cx="476250" cy="12118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01F58D-0B42-4E97-815F-3FB5218DB2A2}"/>
              </a:ext>
            </a:extLst>
          </p:cNvPr>
          <p:cNvCxnSpPr>
            <a:cxnSpLocks/>
          </p:cNvCxnSpPr>
          <p:nvPr/>
        </p:nvCxnSpPr>
        <p:spPr>
          <a:xfrm>
            <a:off x="6096000" y="5809987"/>
            <a:ext cx="476250" cy="7209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2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5FDEB-8DC8-4B19-A373-1A2370D4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"/>
          <a:stretch/>
        </p:blipFill>
        <p:spPr>
          <a:xfrm>
            <a:off x="266700" y="718917"/>
            <a:ext cx="2895811" cy="3153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48E08-D21C-4DB7-A060-6B834DC83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56"/>
          <a:stretch/>
        </p:blipFill>
        <p:spPr>
          <a:xfrm>
            <a:off x="3965339" y="228600"/>
            <a:ext cx="4451822" cy="561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60" y="1066567"/>
            <a:ext cx="3791479" cy="33342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10401299" y="1560178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8: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F59B47-7A83-45BD-B441-42DA4085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7"/>
          <a:stretch/>
        </p:blipFill>
        <p:spPr>
          <a:xfrm>
            <a:off x="447410" y="647700"/>
            <a:ext cx="3791479" cy="326730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914F352-DBDE-43EE-AE5B-63B006F51F3B}"/>
              </a:ext>
            </a:extLst>
          </p:cNvPr>
          <p:cNvSpPr/>
          <p:nvPr/>
        </p:nvSpPr>
        <p:spPr>
          <a:xfrm flipV="1">
            <a:off x="2343149" y="1074403"/>
            <a:ext cx="1152526" cy="26862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6F2F9-49B7-456A-B4D0-B0E87D9A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53" y="647700"/>
            <a:ext cx="4027657" cy="49815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DB514B-E903-4CB6-A542-98A28AB3CE66}"/>
              </a:ext>
            </a:extLst>
          </p:cNvPr>
          <p:cNvCxnSpPr>
            <a:cxnSpLocks/>
          </p:cNvCxnSpPr>
          <p:nvPr/>
        </p:nvCxnSpPr>
        <p:spPr>
          <a:xfrm flipV="1">
            <a:off x="3495675" y="981075"/>
            <a:ext cx="1504950" cy="24563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515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9111715-6F7C-4F28-B1C6-F594D88D4B8C}"/>
              </a:ext>
            </a:extLst>
          </p:cNvPr>
          <p:cNvSpPr txBox="1"/>
          <p:nvPr/>
        </p:nvSpPr>
        <p:spPr>
          <a:xfrm>
            <a:off x="0" y="12454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4, Unit 9: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770C2E-5E02-40E0-A003-B8DCCFCC8C4D}"/>
              </a:ext>
            </a:extLst>
          </p:cNvPr>
          <p:cNvSpPr/>
          <p:nvPr/>
        </p:nvSpPr>
        <p:spPr>
          <a:xfrm>
            <a:off x="252080" y="2118635"/>
            <a:ext cx="102564" cy="1025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8CDF4-B613-41A7-8169-BD176C922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"/>
          <a:stretch/>
        </p:blipFill>
        <p:spPr>
          <a:xfrm>
            <a:off x="560293" y="586220"/>
            <a:ext cx="4028485" cy="2581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CD76457-DCB8-4F59-BDC9-D737D9F121E0}"/>
              </a:ext>
            </a:extLst>
          </p:cNvPr>
          <p:cNvSpPr/>
          <p:nvPr/>
        </p:nvSpPr>
        <p:spPr>
          <a:xfrm>
            <a:off x="4141605" y="612313"/>
            <a:ext cx="380398" cy="38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8F928-E9A0-483D-9BA3-04F46351F9A2}"/>
              </a:ext>
            </a:extLst>
          </p:cNvPr>
          <p:cNvSpPr/>
          <p:nvPr/>
        </p:nvSpPr>
        <p:spPr>
          <a:xfrm>
            <a:off x="4219662" y="1092841"/>
            <a:ext cx="285563" cy="2577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084E6-76C4-4E47-B9F8-699BA8786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8" b="18988"/>
          <a:stretch/>
        </p:blipFill>
        <p:spPr>
          <a:xfrm>
            <a:off x="4665885" y="560332"/>
            <a:ext cx="3716116" cy="10650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CCADEA-8CB4-4F47-8469-9A07F7FBCC23}"/>
              </a:ext>
            </a:extLst>
          </p:cNvPr>
          <p:cNvSpPr/>
          <p:nvPr/>
        </p:nvSpPr>
        <p:spPr>
          <a:xfrm>
            <a:off x="7810587" y="115801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66174-124E-4D67-AB48-415D7BE3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8"/>
          <a:stretch/>
        </p:blipFill>
        <p:spPr>
          <a:xfrm>
            <a:off x="5085891" y="2156829"/>
            <a:ext cx="3097753" cy="38105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C008B1-D825-4DFB-8109-9FF18C4DAF91}"/>
              </a:ext>
            </a:extLst>
          </p:cNvPr>
          <p:cNvSpPr/>
          <p:nvPr/>
        </p:nvSpPr>
        <p:spPr>
          <a:xfrm>
            <a:off x="5134062" y="2662967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B7569-BC8C-49E6-8BF4-FC7E362622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795"/>
          <a:stretch/>
        </p:blipFill>
        <p:spPr>
          <a:xfrm>
            <a:off x="8660039" y="2185404"/>
            <a:ext cx="1465036" cy="37247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F54437-F69D-4E1E-BE0A-5AB7B92C2478}"/>
              </a:ext>
            </a:extLst>
          </p:cNvPr>
          <p:cNvCxnSpPr/>
          <p:nvPr/>
        </p:nvCxnSpPr>
        <p:spPr>
          <a:xfrm>
            <a:off x="8211097" y="2826908"/>
            <a:ext cx="448942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1398B-7C18-4E79-81C3-027AAA3F15A3}"/>
              </a:ext>
            </a:extLst>
          </p:cNvPr>
          <p:cNvSpPr/>
          <p:nvPr/>
        </p:nvSpPr>
        <p:spPr>
          <a:xfrm>
            <a:off x="8705232" y="2643916"/>
            <a:ext cx="373057" cy="3278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9BF69B-C7A2-46D8-81B6-CA7706B076AD}"/>
              </a:ext>
            </a:extLst>
          </p:cNvPr>
          <p:cNvSpPr/>
          <p:nvPr/>
        </p:nvSpPr>
        <p:spPr>
          <a:xfrm>
            <a:off x="5210162" y="5501226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99F8E0-E8E6-4723-B87A-4F71FB7D8EC0}"/>
              </a:ext>
            </a:extLst>
          </p:cNvPr>
          <p:cNvSpPr/>
          <p:nvPr/>
        </p:nvSpPr>
        <p:spPr>
          <a:xfrm>
            <a:off x="8775348" y="5491701"/>
            <a:ext cx="232824" cy="23282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0895A8-9A6F-439D-B136-163E5D258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18" t="31026"/>
          <a:stretch/>
        </p:blipFill>
        <p:spPr>
          <a:xfrm>
            <a:off x="1143000" y="2057400"/>
            <a:ext cx="3767659" cy="30816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D64546-D0B1-400E-83FC-2E1230F044FF}"/>
              </a:ext>
            </a:extLst>
          </p:cNvPr>
          <p:cNvSpPr/>
          <p:nvPr/>
        </p:nvSpPr>
        <p:spPr>
          <a:xfrm>
            <a:off x="2899841" y="2143125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E64F6-2E3B-4C47-9C41-E29CC3049170}"/>
              </a:ext>
            </a:extLst>
          </p:cNvPr>
          <p:cNvSpPr/>
          <p:nvPr/>
        </p:nvSpPr>
        <p:spPr>
          <a:xfrm>
            <a:off x="4631270" y="2143124"/>
            <a:ext cx="243410" cy="3143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B0D27-BC85-40FB-8BB6-725DAD79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354" t="-6643" r="21119" b="4659"/>
          <a:stretch/>
        </p:blipFill>
        <p:spPr>
          <a:xfrm>
            <a:off x="5495250" y="1846035"/>
            <a:ext cx="1133470" cy="329347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042A00-00C4-45A7-9216-BAC315BEC90E}"/>
              </a:ext>
            </a:extLst>
          </p:cNvPr>
          <p:cNvSpPr/>
          <p:nvPr/>
        </p:nvSpPr>
        <p:spPr>
          <a:xfrm>
            <a:off x="5074760" y="3209856"/>
            <a:ext cx="509390" cy="4382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F95E-1990-4117-9896-71791BCA5EA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206490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EE4311-398F-41D1-B04D-F8982AFE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8" y="314087"/>
            <a:ext cx="7363853" cy="34104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559A07-A76A-4CDC-A0A9-E310D06392BE}"/>
              </a:ext>
            </a:extLst>
          </p:cNvPr>
          <p:cNvSpPr/>
          <p:nvPr/>
        </p:nvSpPr>
        <p:spPr>
          <a:xfrm>
            <a:off x="6334125" y="2609849"/>
            <a:ext cx="1033984" cy="257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FF1CE5-8F4A-4FBF-B504-D2466F4D883C}"/>
              </a:ext>
            </a:extLst>
          </p:cNvPr>
          <p:cNvSpPr/>
          <p:nvPr/>
        </p:nvSpPr>
        <p:spPr>
          <a:xfrm>
            <a:off x="3810000" y="1894809"/>
            <a:ext cx="2514600" cy="715041"/>
          </a:xfrm>
          <a:custGeom>
            <a:avLst/>
            <a:gdLst>
              <a:gd name="connsiteX0" fmla="*/ 2457450 w 2457450"/>
              <a:gd name="connsiteY0" fmla="*/ 715041 h 715041"/>
              <a:gd name="connsiteX1" fmla="*/ 1019175 w 2457450"/>
              <a:gd name="connsiteY1" fmla="*/ 114966 h 715041"/>
              <a:gd name="connsiteX2" fmla="*/ 0 w 2457450"/>
              <a:gd name="connsiteY2" fmla="*/ 666 h 71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715041">
                <a:moveTo>
                  <a:pt x="2457450" y="715041"/>
                </a:moveTo>
                <a:cubicBezTo>
                  <a:pt x="1943100" y="474534"/>
                  <a:pt x="1428750" y="234028"/>
                  <a:pt x="1019175" y="114966"/>
                </a:cubicBezTo>
                <a:cubicBezTo>
                  <a:pt x="609600" y="-4096"/>
                  <a:pt x="304800" y="-1715"/>
                  <a:pt x="0" y="666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CF2B5-C5D3-4380-B2FB-F1BEAF5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85" y="4771916"/>
            <a:ext cx="2543530" cy="1562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DE821-005B-4E98-AEDD-E9CB1F591099}"/>
              </a:ext>
            </a:extLst>
          </p:cNvPr>
          <p:cNvSpPr/>
          <p:nvPr/>
        </p:nvSpPr>
        <p:spPr>
          <a:xfrm>
            <a:off x="10800099" y="4817035"/>
            <a:ext cx="465548" cy="6813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82DE5-B740-4423-AF11-11953B8ED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1" b="1"/>
          <a:stretch/>
        </p:blipFill>
        <p:spPr>
          <a:xfrm>
            <a:off x="252412" y="3962399"/>
            <a:ext cx="2181225" cy="24503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4392A4-E813-4732-9680-46FB156E3411}"/>
              </a:ext>
            </a:extLst>
          </p:cNvPr>
          <p:cNvSpPr/>
          <p:nvPr/>
        </p:nvSpPr>
        <p:spPr>
          <a:xfrm>
            <a:off x="646448" y="6029617"/>
            <a:ext cx="953751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9E3D7-3062-48FA-9F3A-2B10A3C72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60" y="4829074"/>
            <a:ext cx="3048425" cy="1505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E2F3CF-A56C-40B5-94B7-72ED4C339A48}"/>
              </a:ext>
            </a:extLst>
          </p:cNvPr>
          <p:cNvSpPr/>
          <p:nvPr/>
        </p:nvSpPr>
        <p:spPr>
          <a:xfrm>
            <a:off x="7419809" y="5413038"/>
            <a:ext cx="249382" cy="204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48281E-14FD-4CEA-A07E-6ED1BC6FE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877" y="693390"/>
            <a:ext cx="2114845" cy="2734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CCAD90-24D5-4551-98A3-731564F6DAB2}"/>
              </a:ext>
            </a:extLst>
          </p:cNvPr>
          <p:cNvSpPr/>
          <p:nvPr/>
        </p:nvSpPr>
        <p:spPr>
          <a:xfrm>
            <a:off x="9711252" y="1533817"/>
            <a:ext cx="1290123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6DE51E-167D-4F2A-882A-9C22BAC1A4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t="878" r="897"/>
          <a:stretch/>
        </p:blipFill>
        <p:spPr>
          <a:xfrm>
            <a:off x="2714625" y="3962399"/>
            <a:ext cx="2171097" cy="27096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1E2743-C315-431E-A668-399F9F30D290}"/>
              </a:ext>
            </a:extLst>
          </p:cNvPr>
          <p:cNvSpPr/>
          <p:nvPr/>
        </p:nvSpPr>
        <p:spPr>
          <a:xfrm>
            <a:off x="3055155" y="5286387"/>
            <a:ext cx="1288245" cy="2856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45207-5DBF-4A38-AC7C-2021D21F48E0}"/>
              </a:ext>
            </a:extLst>
          </p:cNvPr>
          <p:cNvSpPr txBox="1"/>
          <p:nvPr/>
        </p:nvSpPr>
        <p:spPr>
          <a:xfrm>
            <a:off x="62599" y="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2:</a:t>
            </a:r>
          </a:p>
        </p:txBody>
      </p:sp>
    </p:spTree>
    <p:extLst>
      <p:ext uri="{BB962C8B-B14F-4D97-AF65-F5344CB8AC3E}">
        <p14:creationId xmlns:p14="http://schemas.microsoft.com/office/powerpoint/2010/main" val="380112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F38DAC-8925-4F1D-B1B2-C8D7B4647943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75769-A82A-4A36-BFC6-B00A8B3CB694}"/>
              </a:ext>
            </a:extLst>
          </p:cNvPr>
          <p:cNvSpPr txBox="1"/>
          <p:nvPr/>
        </p:nvSpPr>
        <p:spPr>
          <a:xfrm>
            <a:off x="3771505" y="4464062"/>
            <a:ext cx="1890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 Desktop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58FC-8174-4A48-8C03-3F58116575A8}"/>
              </a:ext>
            </a:extLst>
          </p:cNvPr>
          <p:cNvSpPr txBox="1"/>
          <p:nvPr/>
        </p:nvSpPr>
        <p:spPr>
          <a:xfrm>
            <a:off x="6801246" y="4464062"/>
            <a:ext cx="1761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8D16A-1C5B-4078-96FC-889891894101}"/>
              </a:ext>
            </a:extLst>
          </p:cNvPr>
          <p:cNvSpPr/>
          <p:nvPr/>
        </p:nvSpPr>
        <p:spPr>
          <a:xfrm>
            <a:off x="4109384" y="4124694"/>
            <a:ext cx="1214951" cy="267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reports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770512-8CBA-43E3-8CC9-1C3256706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3" b="27670" l="2229" r="27457">
                        <a14:foregroundMark x1="2330" y1="20065" x2="7194" y2="21683"/>
                        <a14:foregroundMark x1="17629" y1="2913" x2="18034" y2="4369"/>
                        <a14:foregroundMark x1="27457" y1="20874" x2="24924" y2="20065"/>
                      </a14:backgroundRemoval>
                    </a14:imgEffect>
                  </a14:imgLayer>
                </a14:imgProps>
              </a:ext>
            </a:extLst>
          </a:blip>
          <a:srcRect r="69982" b="69101"/>
          <a:stretch/>
        </p:blipFill>
        <p:spPr>
          <a:xfrm>
            <a:off x="6592543" y="2783292"/>
            <a:ext cx="2081203" cy="1341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D5B30BE-6468-4377-896C-7E0F211652C1}"/>
              </a:ext>
            </a:extLst>
          </p:cNvPr>
          <p:cNvSpPr txBox="1"/>
          <p:nvPr/>
        </p:nvSpPr>
        <p:spPr>
          <a:xfrm>
            <a:off x="8673746" y="3424332"/>
            <a:ext cx="1657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&amp; mobile apps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3DFC84-FDE0-4D4F-A440-3C7C14BA4CA3}"/>
              </a:ext>
            </a:extLst>
          </p:cNvPr>
          <p:cNvSpPr/>
          <p:nvPr/>
        </p:nvSpPr>
        <p:spPr>
          <a:xfrm>
            <a:off x="2703175" y="2678155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00C6FC0-C024-448B-AFCB-72EAE7AC90EB}"/>
              </a:ext>
            </a:extLst>
          </p:cNvPr>
          <p:cNvSpPr/>
          <p:nvPr/>
        </p:nvSpPr>
        <p:spPr>
          <a:xfrm>
            <a:off x="2703175" y="3722152"/>
            <a:ext cx="553007" cy="55245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D447-2C78-46BA-A260-23624346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7" y="2978490"/>
            <a:ext cx="1724266" cy="100026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EC2DA-BCE1-42C5-A1DF-18B0A221F893}"/>
              </a:ext>
            </a:extLst>
          </p:cNvPr>
          <p:cNvCxnSpPr>
            <a:cxnSpLocks/>
          </p:cNvCxnSpPr>
          <p:nvPr/>
        </p:nvCxnSpPr>
        <p:spPr>
          <a:xfrm>
            <a:off x="3318994" y="2956507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9072C-5F7B-4C95-8361-82199C03588B}"/>
              </a:ext>
            </a:extLst>
          </p:cNvPr>
          <p:cNvCxnSpPr>
            <a:cxnSpLocks/>
          </p:cNvCxnSpPr>
          <p:nvPr/>
        </p:nvCxnSpPr>
        <p:spPr>
          <a:xfrm flipV="1">
            <a:off x="3318994" y="3716701"/>
            <a:ext cx="337926" cy="272566"/>
          </a:xfrm>
          <a:prstGeom prst="straightConnector1">
            <a:avLst/>
          </a:prstGeom>
          <a:ln w="28575">
            <a:solidFill>
              <a:srgbClr val="EDBD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C1F8809-1DD0-4D3D-85D2-6A8F29DE11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29449" y="3852984"/>
            <a:ext cx="884436" cy="63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8817D-1D61-44D5-9C58-3FD66A49D9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7895" y="2697217"/>
            <a:ext cx="967544" cy="5143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5EC79E-9CF1-4651-91D5-034E1D018F06}"/>
              </a:ext>
            </a:extLst>
          </p:cNvPr>
          <p:cNvCxnSpPr>
            <a:cxnSpLocks/>
          </p:cNvCxnSpPr>
          <p:nvPr/>
        </p:nvCxnSpPr>
        <p:spPr>
          <a:xfrm flipV="1">
            <a:off x="8579953" y="3019392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24428-254C-4D05-9EB6-7E0E2B931F41}"/>
              </a:ext>
            </a:extLst>
          </p:cNvPr>
          <p:cNvCxnSpPr>
            <a:cxnSpLocks/>
          </p:cNvCxnSpPr>
          <p:nvPr/>
        </p:nvCxnSpPr>
        <p:spPr>
          <a:xfrm>
            <a:off x="8579953" y="3779700"/>
            <a:ext cx="337926" cy="2725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1339C89-2797-471A-8782-2D404E2BEED2}"/>
              </a:ext>
            </a:extLst>
          </p:cNvPr>
          <p:cNvSpPr txBox="1"/>
          <p:nvPr/>
        </p:nvSpPr>
        <p:spPr>
          <a:xfrm>
            <a:off x="2745183" y="3357525"/>
            <a:ext cx="4812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69EDD5-B2E2-4005-B1AA-4FA2CEF6BCBA}"/>
              </a:ext>
            </a:extLst>
          </p:cNvPr>
          <p:cNvSpPr/>
          <p:nvPr/>
        </p:nvSpPr>
        <p:spPr>
          <a:xfrm>
            <a:off x="7020698" y="4133128"/>
            <a:ext cx="1315239" cy="2636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C7A77-F55E-45F2-9FCA-C2101DD21AB3}"/>
              </a:ext>
            </a:extLst>
          </p:cNvPr>
          <p:cNvSpPr/>
          <p:nvPr/>
        </p:nvSpPr>
        <p:spPr>
          <a:xfrm>
            <a:off x="2940713" y="2197961"/>
            <a:ext cx="2110622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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to data sources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992FBD-07F6-410A-AB41-96C5C4653073}"/>
              </a:ext>
            </a:extLst>
          </p:cNvPr>
          <p:cNvSpPr/>
          <p:nvPr/>
        </p:nvSpPr>
        <p:spPr>
          <a:xfrm>
            <a:off x="5689629" y="3200658"/>
            <a:ext cx="853617" cy="444615"/>
          </a:xfrm>
          <a:prstGeom prst="rightArrow">
            <a:avLst>
              <a:gd name="adj1" fmla="val 5754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</a:t>
            </a:r>
          </a:p>
        </p:txBody>
      </p:sp>
      <p:pic>
        <p:nvPicPr>
          <p:cNvPr id="35" name="Picture 2" descr="Image result for cloud">
            <a:extLst>
              <a:ext uri="{FF2B5EF4-FFF2-40B4-BE49-F238E27FC236}">
                <a16:creationId xmlns:a16="http://schemas.microsoft.com/office/drawing/2014/main" id="{3E5D2AEB-B05C-480D-AD8A-B8B06D6F4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6" t="-849" r="-2514" b="849"/>
          <a:stretch/>
        </p:blipFill>
        <p:spPr bwMode="auto">
          <a:xfrm>
            <a:off x="2776307" y="3953958"/>
            <a:ext cx="419123" cy="252903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excel logo">
            <a:extLst>
              <a:ext uri="{FF2B5EF4-FFF2-40B4-BE49-F238E27FC236}">
                <a16:creationId xmlns:a16="http://schemas.microsoft.com/office/drawing/2014/main" id="{D0FA4F34-1157-42DE-A474-960062F8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02" y="2878520"/>
            <a:ext cx="333022" cy="33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D915C8-5279-48B6-B1E0-3B96BE87CEDC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</p:spTree>
    <p:extLst>
      <p:ext uri="{BB962C8B-B14F-4D97-AF65-F5344CB8AC3E}">
        <p14:creationId xmlns:p14="http://schemas.microsoft.com/office/powerpoint/2010/main" val="28757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403D09-D4BC-4C78-8283-833CA600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" y="647555"/>
            <a:ext cx="4601217" cy="4629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AE50C-365F-4FC6-89E7-4015C21B4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385"/>
          <a:stretch/>
        </p:blipFill>
        <p:spPr>
          <a:xfrm>
            <a:off x="6863316" y="777758"/>
            <a:ext cx="4591691" cy="2211741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CB382-6B8C-491F-B0C7-46E18E404E88}"/>
              </a:ext>
            </a:extLst>
          </p:cNvPr>
          <p:cNvSpPr/>
          <p:nvPr/>
        </p:nvSpPr>
        <p:spPr>
          <a:xfrm>
            <a:off x="952500" y="1016887"/>
            <a:ext cx="485775" cy="6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0D7964-51B6-4750-82DC-C939078F03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2423"/>
          <a:stretch/>
        </p:blipFill>
        <p:spPr>
          <a:xfrm>
            <a:off x="4898990" y="3868502"/>
            <a:ext cx="7213790" cy="2677115"/>
          </a:xfrm>
          <a:prstGeom prst="rect">
            <a:avLst/>
          </a:prstGeom>
          <a:ln>
            <a:solidFill>
              <a:srgbClr val="C3C3C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15DA2-EDCF-4051-8D0F-D676BDCF4533}"/>
              </a:ext>
            </a:extLst>
          </p:cNvPr>
          <p:cNvSpPr txBox="1"/>
          <p:nvPr/>
        </p:nvSpPr>
        <p:spPr>
          <a:xfrm>
            <a:off x="257175" y="27822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1, Unit 3: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8C760-B9ED-4E69-97BE-8F426509D94C}"/>
              </a:ext>
            </a:extLst>
          </p:cNvPr>
          <p:cNvSpPr/>
          <p:nvPr/>
        </p:nvSpPr>
        <p:spPr>
          <a:xfrm>
            <a:off x="1185862" y="4865250"/>
            <a:ext cx="947738" cy="2687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3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ade2e80b87cb37ba6f94e81c3365b849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ff2a7fbf0c0a09b394f21031231ef037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D70936-BD48-4EF3-981B-61E37FB8B059}"/>
</file>

<file path=customXml/itemProps2.xml><?xml version="1.0" encoding="utf-8"?>
<ds:datastoreItem xmlns:ds="http://schemas.openxmlformats.org/officeDocument/2006/customXml" ds:itemID="{85910BC4-0365-417F-B5ED-743D3FF24893}"/>
</file>

<file path=customXml/itemProps3.xml><?xml version="1.0" encoding="utf-8"?>
<ds:datastoreItem xmlns:ds="http://schemas.openxmlformats.org/officeDocument/2006/customXml" ds:itemID="{6846449A-BBAE-431D-B783-8393D086A3AE}"/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1129</Words>
  <Application>Microsoft Office PowerPoint</Application>
  <PresentationFormat>Widescreen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</cp:lastModifiedBy>
  <cp:revision>145</cp:revision>
  <dcterms:created xsi:type="dcterms:W3CDTF">2019-06-22T20:02:29Z</dcterms:created>
  <dcterms:modified xsi:type="dcterms:W3CDTF">2020-03-22T22:36:30Z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2019-07-04T19:23:39.0070889Z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04b4d32d-8e0b-49e9-87ae-2a8b523e674b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