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89" r:id="rId5"/>
    <p:sldMasterId id="2147483764" r:id="rId6"/>
    <p:sldMasterId id="2147483760" r:id="rId7"/>
  </p:sldMasterIdLst>
  <p:notesMasterIdLst>
    <p:notesMasterId r:id="rId10"/>
  </p:notesMasterIdLst>
  <p:handoutMasterIdLst>
    <p:handoutMasterId r:id="rId11"/>
  </p:handoutMasterIdLst>
  <p:sldIdLst>
    <p:sldId id="648" r:id="rId8"/>
    <p:sldId id="646" r:id="rId9"/>
  </p:sldIdLst>
  <p:sldSz cx="9144000" cy="5143500" type="screen16x9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36A6109-F40D-4833-9831-A9D0482F16D7}">
          <p14:sldIdLst/>
        </p14:section>
        <p14:section name="Course Overview" id="{C055955C-F3C8-4E99-A9A9-A2CD75C4CFDF}">
          <p14:sldIdLst>
            <p14:sldId id="648"/>
            <p14:sldId id="646"/>
          </p14:sldIdLst>
        </p14:section>
        <p14:section name="Module 1" id="{1AAE6FF1-B8AE-4558-B918-83324753D71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 userDrawn="1">
          <p15:clr>
            <a:srgbClr val="A4A3A4"/>
          </p15:clr>
        </p15:guide>
        <p15:guide id="2" pos="222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am Vero" initials="ASV" lastIdx="1" clrIdx="0"/>
  <p:cmAuthor id="1" name="Julie Yack" initials="JY" lastIdx="1" clrIdx="1">
    <p:extLst>
      <p:ext uri="{19B8F6BF-5375-455C-9EA6-DF929625EA0E}">
        <p15:presenceInfo xmlns:p15="http://schemas.microsoft.com/office/powerpoint/2012/main" userId="69a26d0b1d12c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583"/>
    <a:srgbClr val="203C66"/>
    <a:srgbClr val="FFFFFF"/>
    <a:srgbClr val="EDF2F9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556" autoAdjust="0"/>
  </p:normalViewPr>
  <p:slideViewPr>
    <p:cSldViewPr snapToGrid="0" snapToObjects="1">
      <p:cViewPr varScale="1">
        <p:scale>
          <a:sx n="86" d="100"/>
          <a:sy n="86" d="100"/>
        </p:scale>
        <p:origin x="2292" y="90"/>
      </p:cViewPr>
      <p:guideLst>
        <p:guide orient="horz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0" d="100"/>
          <a:sy n="40" d="100"/>
        </p:scale>
        <p:origin x="-1812" y="-96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9/18/2018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1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1080727"/>
          </a:xfrm>
          <a:noFill/>
        </p:spPr>
        <p:txBody>
          <a:bodyPr tIns="91431" bIns="91431" anchor="t" anchorCtr="0"/>
          <a:lstStyle>
            <a:lvl1pPr>
              <a:defRPr sz="6470" b="0" spc="-11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7331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12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2" y="891882"/>
            <a:ext cx="9144000" cy="4251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89" tIns="34289" rIns="34289" bIns="34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2"/>
            <a:ext cx="8740142" cy="1207206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25477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4297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59882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77264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94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END SLIDE 20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 userDrawn="1"/>
        </p:nvSpPr>
        <p:spPr bwMode="blackWhite">
          <a:xfrm>
            <a:off x="200764" y="4628734"/>
            <a:ext cx="8068991" cy="2964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50" tIns="107560" rIns="134450" bIns="10756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376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292929"/>
                    </a:gs>
                    <a:gs pos="100000">
                      <a:srgbClr val="292929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337652" y="2313644"/>
            <a:ext cx="2417896" cy="51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803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userDrawn="1">
  <p:cSld name="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67737" y="245398"/>
            <a:ext cx="6399494" cy="558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lIns="91425" tIns="91425" rIns="91425" bIns="91425" anchor="b" anchorCtr="0"/>
          <a:lstStyle>
            <a:lvl1pPr algn="l" rtl="0">
              <a:defRPr sz="2700" b="1" i="0" spc="-75">
                <a:solidFill>
                  <a:schemeClr val="tx1"/>
                </a:solidFill>
                <a:latin typeface="Segoe Light"/>
                <a:cs typeface="Segoe Light"/>
              </a:defRPr>
            </a:lvl1pPr>
            <a:lvl2pPr rtl="0">
              <a:defRPr sz="2700"/>
            </a:lvl2pPr>
            <a:lvl3pPr rtl="0">
              <a:defRPr sz="2700"/>
            </a:lvl3pPr>
            <a:lvl4pPr rtl="0">
              <a:defRPr sz="2700"/>
            </a:lvl4pPr>
            <a:lvl5pPr rtl="0">
              <a:defRPr sz="2700"/>
            </a:lvl5pPr>
            <a:lvl6pPr rtl="0">
              <a:defRPr sz="2700"/>
            </a:lvl6pPr>
            <a:lvl7pPr rtl="0">
              <a:defRPr sz="2700"/>
            </a:lvl7pPr>
            <a:lvl8pPr rtl="0">
              <a:defRPr sz="2700"/>
            </a:lvl8pPr>
            <a:lvl9pPr rtl="0">
              <a:defRPr sz="2700"/>
            </a:lvl9pPr>
          </a:lstStyle>
          <a:p>
            <a:endParaRPr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r>
              <a:rPr lang="en-US" dirty="0"/>
              <a:t> slide </a:t>
            </a:r>
            <a:fld id="{91810616-CF44-4CAE-885B-1E6D95212FB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4"/>
            <a:ext cx="8740142" cy="1278427"/>
          </a:xfrm>
        </p:spPr>
        <p:txBody>
          <a:bodyPr>
            <a:spAutoFit/>
          </a:bodyPr>
          <a:lstStyle>
            <a:lvl1pPr>
              <a:defRPr sz="294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4647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5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823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958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99935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Non-bullet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608897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75545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25261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678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8332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07675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891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366985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8548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7621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859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747"/>
          </a:xfrm>
        </p:spPr>
        <p:txBody>
          <a:bodyPr/>
          <a:lstStyle>
            <a:lvl1pPr marL="0" indent="0"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823205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25057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489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14857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99552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056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44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9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620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2667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25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01930" y="1058820"/>
            <a:ext cx="8740142" cy="1278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394731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3328" y="2907953"/>
            <a:ext cx="4705063" cy="134599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353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1977" y="1556880"/>
            <a:ext cx="6050820" cy="1351077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0626" y="4530625"/>
            <a:ext cx="1210174" cy="2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1220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3824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90" indent="0">
              <a:buNone/>
              <a:defRPr/>
            </a:lvl3pPr>
            <a:lvl4pPr marL="336179" indent="0">
              <a:buNone/>
              <a:defRPr/>
            </a:lvl4pPr>
            <a:lvl5pPr marL="504269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27380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695802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29" y="891882"/>
            <a:ext cx="8740142" cy="1547347"/>
          </a:xfrm>
        </p:spPr>
        <p:txBody>
          <a:bodyPr>
            <a:spAutoFit/>
          </a:bodyPr>
          <a:lstStyle>
            <a:lvl1pPr>
              <a:defRPr sz="264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77848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9960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49758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/>
            </a:lvl1pPr>
            <a:lvl2pPr marL="0" indent="0">
              <a:buNone/>
              <a:defRPr sz="1471"/>
            </a:lvl2pPr>
            <a:lvl3pPr marL="170424" indent="0">
              <a:buNone/>
              <a:tabLst/>
              <a:defRPr sz="1471"/>
            </a:lvl3pPr>
            <a:lvl4pPr marL="338514" indent="0">
              <a:buNone/>
              <a:defRPr/>
            </a:lvl4pPr>
            <a:lvl5pPr marL="504269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3329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2"/>
              </a:buClr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783982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0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891882"/>
            <a:ext cx="4033911" cy="1506566"/>
          </a:xfrm>
        </p:spPr>
        <p:txBody>
          <a:bodyPr wrap="square">
            <a:spAutoFit/>
          </a:bodyPr>
          <a:lstStyle>
            <a:lvl1pPr marL="211280" indent="-211280">
              <a:spcBef>
                <a:spcPts val="900"/>
              </a:spcBef>
              <a:buClr>
                <a:schemeClr val="tx1"/>
              </a:buClr>
              <a:buFont typeface="Arial" pitchFamily="34" charset="0"/>
              <a:buChar char="•"/>
              <a:defRPr sz="2353"/>
            </a:lvl1pPr>
            <a:lvl2pPr marL="390566" indent="-171468">
              <a:defRPr sz="1765"/>
            </a:lvl2pPr>
            <a:lvl3pPr marL="514405" indent="-123838">
              <a:tabLst/>
              <a:defRPr sz="1471"/>
            </a:lvl3pPr>
            <a:lvl4pPr marL="647768" indent="-133364">
              <a:defRPr/>
            </a:lvl4pPr>
            <a:lvl5pPr marL="771607" indent="-123838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687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or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1058820"/>
            <a:ext cx="8740142" cy="127842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248583" indent="-123707">
              <a:buFont typeface="Arial" pitchFamily="34" charset="0"/>
              <a:buChar char="•"/>
              <a:tabLst>
                <a:tab pos="248583" algn="l"/>
              </a:tabLst>
              <a:defRPr/>
            </a:lvl3pPr>
            <a:lvl4pPr marL="381628" indent="-133045">
              <a:buFont typeface="Arial" pitchFamily="34" charset="0"/>
              <a:buChar char="•"/>
              <a:defRPr/>
            </a:lvl4pPr>
            <a:lvl5pPr marL="464488" indent="-82862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06431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22786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sz="5294" spc="-7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01930" y="2907958"/>
            <a:ext cx="7395505" cy="134541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892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889767"/>
            <a:ext cx="7394337" cy="2023491"/>
          </a:xfrm>
          <a:noFill/>
        </p:spPr>
        <p:txBody>
          <a:bodyPr tIns="91440" bIns="91440" anchor="t" anchorCtr="0"/>
          <a:lstStyle>
            <a:lvl1pPr>
              <a:defRPr lang="en-US" sz="5294" b="0" kern="1200" cap="none" spc="-7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860191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123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3061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29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3971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912896"/>
            <a:ext cx="4033911" cy="1528880"/>
          </a:xfrm>
        </p:spPr>
        <p:txBody>
          <a:bodyPr>
            <a:spAutoFit/>
          </a:bodyPr>
          <a:lstStyle>
            <a:lvl1pPr>
              <a:defRPr sz="4853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7" y="0"/>
            <a:ext cx="4570833" cy="5142075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176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2089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46568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504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1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483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lang="en-US" sz="2941" b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85638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10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891882"/>
            <a:ext cx="9144000" cy="425161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2" tIns="34292" rIns="34292" bIns="342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0" y="897991"/>
            <a:ext cx="8740141" cy="1516697"/>
          </a:xfrm>
        </p:spPr>
        <p:txBody>
          <a:bodyPr/>
          <a:lstStyle>
            <a:lvl1pPr marL="0" indent="0">
              <a:buNone/>
              <a:defRPr sz="2426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482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298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59894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7279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932710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01930" y="4627544"/>
            <a:ext cx="8717498" cy="2964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34464" tIns="107571" rIns="134464" bIns="10757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685513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1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7652" y="2312739"/>
            <a:ext cx="2417896" cy="5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90860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29" y="891883"/>
            <a:ext cx="8740142" cy="1845826"/>
          </a:xfrm>
          <a:prstGeom prst="rect">
            <a:avLst/>
          </a:prstGeom>
        </p:spPr>
        <p:txBody>
          <a:bodyPr/>
          <a:lstStyle>
            <a:lvl1pPr marL="213614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224" indent="-20661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838" indent="-213614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928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70017" indent="-168090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4679157"/>
            <a:ext cx="9144001" cy="464344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1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10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34"/>
          <a:stretch/>
        </p:blipFill>
        <p:spPr>
          <a:xfrm>
            <a:off x="0" y="-6566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625"/>
            <a:ext cx="1210407" cy="25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1853" r="1090"/>
          <a:stretch/>
        </p:blipFill>
        <p:spPr>
          <a:xfrm flipH="1">
            <a:off x="0" y="2"/>
            <a:ext cx="9142698" cy="514349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58350"/>
            <a:ext cx="4706230" cy="2694435"/>
          </a:xfrm>
          <a:prstGeom prst="rect">
            <a:avLst/>
          </a:prstGeom>
          <a:solidFill>
            <a:srgbClr val="0078D7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58361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7"/>
            <a:ext cx="4707398" cy="1344828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550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13" b="7813"/>
          <a:stretch/>
        </p:blipFill>
        <p:spPr bwMode="ltGray"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40"/>
            <a:ext cx="4708613" cy="2689646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159" y="4531368"/>
            <a:ext cx="1210407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6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-3952"/>
            <a:ext cx="9143999" cy="514984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01930" y="1528016"/>
            <a:ext cx="4706230" cy="2622415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64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3630" y="4521984"/>
            <a:ext cx="1255413" cy="2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6920" r="1912" b="920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226917"/>
            <a:ext cx="4033865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571731"/>
            <a:ext cx="4035079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93939">
                      <a:srgbClr val="525252"/>
                    </a:gs>
                    <a:gs pos="72727">
                      <a:srgbClr val="52525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280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1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" y="1167"/>
            <a:ext cx="9141666" cy="5142478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7462927" y="35280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01932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08161" y="1563130"/>
            <a:ext cx="4033911" cy="1738179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941"/>
            </a:lvl1pPr>
            <a:lvl2pPr marL="0" indent="0">
              <a:buNone/>
              <a:defRPr sz="1471"/>
            </a:lvl2pPr>
            <a:lvl3pPr marL="170390" indent="0">
              <a:buNone/>
              <a:tabLst/>
              <a:defRPr sz="1471"/>
            </a:lvl3pPr>
            <a:lvl4pPr marL="338446" indent="0">
              <a:buNone/>
              <a:defRPr/>
            </a:lvl4pPr>
            <a:lvl5pPr marL="50416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51877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2" b="7802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51489" y="4712548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7" r="5534"/>
          <a:stretch/>
        </p:blipFill>
        <p:spPr>
          <a:xfrm>
            <a:off x="0" y="0"/>
            <a:ext cx="9143533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D83B01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40" y="4501823"/>
            <a:ext cx="1344634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1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" r="5601" b="4114"/>
          <a:stretch/>
        </p:blipFill>
        <p:spPr>
          <a:xfrm>
            <a:off x="0" y="1"/>
            <a:ext cx="9144000" cy="5144229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22415"/>
          </a:xfrm>
          <a:prstGeom prst="rect">
            <a:avLst/>
          </a:prstGeom>
          <a:solidFill>
            <a:srgbClr val="107C10">
              <a:alpha val="87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3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2998" r="7852" b="-87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199547" y="1563139"/>
            <a:ext cx="4708613" cy="2622415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65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rPr>
              <a:t>  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277587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6768">
                      <a:srgbClr val="FFFFFF"/>
                    </a:gs>
                    <a:gs pos="53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4501036"/>
            <a:ext cx="1344637" cy="2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9" t="24344" b="1373"/>
          <a:stretch/>
        </p:blipFill>
        <p:spPr>
          <a:xfrm>
            <a:off x="0" y="0"/>
            <a:ext cx="9142703" cy="51435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01930" y="1563129"/>
            <a:ext cx="4706230" cy="2689656"/>
          </a:xfrm>
          <a:prstGeom prst="rect">
            <a:avLst/>
          </a:prstGeom>
          <a:solidFill>
            <a:srgbClr val="00188F">
              <a:alpha val="8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64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01976" y="1563140"/>
            <a:ext cx="4707398" cy="1344828"/>
          </a:xfrm>
          <a:noFill/>
        </p:spPr>
        <p:txBody>
          <a:bodyPr lIns="146304" tIns="91440" rIns="146304" bIns="91440" anchor="t" anchorCtr="0"/>
          <a:lstStyle>
            <a:lvl1pPr>
              <a:defRPr sz="3971" spc="-74" baseline="0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00762" y="2907953"/>
            <a:ext cx="4707398" cy="1342493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2353">
                <a:gradFill>
                  <a:gsLst>
                    <a:gs pos="72727">
                      <a:srgbClr val="FFFFFF"/>
                    </a:gs>
                    <a:gs pos="36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36439" y="357238"/>
            <a:ext cx="1344637" cy="2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01930" y="4822595"/>
            <a:ext cx="2894705" cy="27316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08394" y="4822595"/>
            <a:ext cx="2133678" cy="273168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35283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S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2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563523" y="1563130"/>
            <a:ext cx="5378549" cy="1278747"/>
          </a:xfrm>
        </p:spPr>
        <p:txBody>
          <a:bodyPr/>
          <a:lstStyle>
            <a:lvl1pPr>
              <a:spcBef>
                <a:spcPts val="882"/>
              </a:spcBef>
              <a:defRPr lang="en-US" sz="2941" b="0" i="0" kern="1200" spc="0" baseline="0" dirty="0" smtClean="0">
                <a:gradFill>
                  <a:gsLst>
                    <a:gs pos="1250">
                      <a:schemeClr val="accent2"/>
                    </a:gs>
                    <a:gs pos="100000">
                      <a:schemeClr val="accent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defRPr sz="1471"/>
            </a:lvl2pPr>
            <a:lvl3pPr>
              <a:defRPr sz="1324"/>
            </a:lvl3pPr>
            <a:lvl4pPr>
              <a:defRPr sz="1176"/>
            </a:lvl4pPr>
            <a:lvl5pPr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564192" y="217134"/>
            <a:ext cx="5379619" cy="1099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58163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slideLayout" Target="../slideLayouts/slideLayout6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1" y="217134"/>
            <a:ext cx="8741880" cy="549974"/>
          </a:xfrm>
          <a:prstGeom prst="rect">
            <a:avLst/>
          </a:prstGeom>
        </p:spPr>
        <p:txBody>
          <a:bodyPr vert="horz" wrap="square" lIns="146289" tIns="0" rIns="146289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1058820"/>
            <a:ext cx="8740141" cy="1278747"/>
          </a:xfrm>
          <a:prstGeom prst="rect">
            <a:avLst/>
          </a:prstGeom>
        </p:spPr>
        <p:txBody>
          <a:bodyPr vert="horz" wrap="square" lIns="146289" tIns="0" rIns="146289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01930" y="4925200"/>
            <a:ext cx="2894705" cy="273168"/>
          </a:xfrm>
          <a:prstGeom prst="rect">
            <a:avLst/>
          </a:prstGeom>
        </p:spPr>
        <p:txBody>
          <a:bodyPr vert="horz" lIns="0" tIns="45716" rIns="91431" bIns="45716" rtlCol="0" anchor="ctr"/>
          <a:lstStyle>
            <a:lvl1pPr algn="l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l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808394" y="4923514"/>
            <a:ext cx="2133678" cy="273168"/>
          </a:xfrm>
          <a:prstGeom prst="rect">
            <a:avLst/>
          </a:prstGeom>
        </p:spPr>
        <p:txBody>
          <a:bodyPr vert="horz" lIns="91431" tIns="45716" rIns="0" bIns="45716" rtlCol="0" anchor="ctr"/>
          <a:lstStyle>
            <a:lvl1pPr algn="r">
              <a:defRPr sz="882">
                <a:gradFill>
                  <a:gsLst>
                    <a:gs pos="0">
                      <a:schemeClr val="bg2">
                        <a:lumMod val="75000"/>
                      </a:schemeClr>
                    </a:gs>
                    <a:gs pos="100000">
                      <a:schemeClr val="bg2">
                        <a:lumMod val="7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685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B1B22E-D3C8-4129-8E85-2E5037E3E69B}" type="slidenum">
              <a:rPr kumimoji="0" lang="en-US" sz="882" b="0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rgbClr val="DDDDDD">
                        <a:lumMod val="75000"/>
                      </a:srgbClr>
                    </a:gs>
                    <a:gs pos="100000">
                      <a:srgbClr val="DDDDDD">
                        <a:lumMod val="7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685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82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DDDDDD">
                      <a:lumMod val="75000"/>
                    </a:srgbClr>
                  </a:gs>
                  <a:gs pos="100000">
                    <a:srgbClr val="DDDDDD">
                      <a:lumMod val="75000"/>
                    </a:srgbClr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2" r:id="rId10"/>
    <p:sldLayoutId id="2147483705" r:id="rId11"/>
    <p:sldLayoutId id="2147483708" r:id="rId12"/>
    <p:sldLayoutId id="2147483710" r:id="rId13"/>
    <p:sldLayoutId id="2147483858" r:id="rId14"/>
    <p:sldLayoutId id="2147483861" r:id="rId15"/>
  </p:sldLayoutIdLst>
  <p:transition>
    <p:fade/>
  </p:transition>
  <p:txStyles>
    <p:titleStyle>
      <a:lvl1pPr algn="l" defTabSz="685709" rtl="0" eaLnBrk="1" latinLnBrk="0" hangingPunct="1">
        <a:lnSpc>
          <a:spcPct val="90000"/>
        </a:lnSpc>
        <a:spcBef>
          <a:spcPct val="0"/>
        </a:spcBef>
        <a:buNone/>
        <a:defRPr lang="en-US" sz="3971" b="0" kern="1200" cap="none" spc="-75" baseline="0" dirty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685709" rtl="0" eaLnBrk="1" fontAlgn="auto" latinLnBrk="0" hangingPunct="1">
        <a:lnSpc>
          <a:spcPct val="90000"/>
        </a:lnSpc>
        <a:spcBef>
          <a:spcPts val="882"/>
        </a:spcBef>
        <a:spcAft>
          <a:spcPts val="0"/>
        </a:spcAft>
        <a:buClrTx/>
        <a:buSzPct val="90000"/>
        <a:buFont typeface="Arial" pitchFamily="34" charset="0"/>
        <a:buNone/>
        <a:tabLst/>
        <a:defRPr sz="2941" b="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502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0" marR="0" indent="0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56252" marR="0" indent="-756252" algn="l" defTabSz="685709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None/>
        <a:tabLst/>
        <a:defRPr sz="1176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697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2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5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1" indent="-171428" algn="l" defTabSz="68570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2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6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1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4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399978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3" algn="l" defTabSz="68570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3">
          <p15:clr>
            <a:srgbClr val="F26B43"/>
          </p15:clr>
        </p15:guide>
        <p15:guide id="2" pos="3917">
          <p15:clr>
            <a:srgbClr val="F26B43"/>
          </p15:clr>
        </p15:guide>
        <p15:guide id="3" pos="173">
          <p15:clr>
            <a:srgbClr val="F26B43"/>
          </p15:clr>
        </p15:guide>
        <p15:guide id="4" pos="317">
          <p15:clr>
            <a:srgbClr val="F26B43"/>
          </p15:clr>
        </p15:guide>
        <p15:guide id="5" orient="horz" pos="907">
          <p15:clr>
            <a:srgbClr val="F26B43"/>
          </p15:clr>
        </p15:guide>
        <p15:guide id="6" orient="horz" pos="187">
          <p15:clr>
            <a:srgbClr val="F26B43"/>
          </p15:clr>
        </p15:guide>
        <p15:guide id="7" pos="7661">
          <p15:clr>
            <a:srgbClr val="F26B43"/>
          </p15:clr>
        </p15:guide>
        <p15:guide id="8" orient="horz" pos="42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8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3"/>
            <a:ext cx="8740140" cy="158799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6906561" y="2243274"/>
            <a:ext cx="5143967" cy="65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14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39" r:id="rId2"/>
    <p:sldLayoutId id="2147483761" r:id="rId3"/>
    <p:sldLayoutId id="2147483712" r:id="rId4"/>
    <p:sldLayoutId id="2147483841" r:id="rId5"/>
    <p:sldLayoutId id="2147483843" r:id="rId6"/>
    <p:sldLayoutId id="2147483844" r:id="rId7"/>
    <p:sldLayoutId id="2147483846" r:id="rId8"/>
    <p:sldLayoutId id="2147483848" r:id="rId9"/>
    <p:sldLayoutId id="2147483850" r:id="rId10"/>
    <p:sldLayoutId id="2147483853" r:id="rId11"/>
  </p:sldLayoutIdLst>
  <p:transition>
    <p:fade/>
  </p:transition>
  <p:txStyles>
    <p:titleStyle>
      <a:lvl1pPr algn="l" defTabSz="685845" rtl="0" eaLnBrk="1" latinLnBrk="0" hangingPunct="1">
        <a:lnSpc>
          <a:spcPct val="90000"/>
        </a:lnSpc>
        <a:spcBef>
          <a:spcPct val="0"/>
        </a:spcBef>
        <a:buNone/>
        <a:defRPr lang="en-US" sz="3529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52134" marR="0" indent="-252134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94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29562" marR="0" indent="-177428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88314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7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75640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924493" marR="0" indent="-168090" algn="l" defTabSz="68584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24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6074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997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920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843" indent="-171462" algn="l" defTabSz="68584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923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845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0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614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536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458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382" algn="l" defTabSz="68584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Field Service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Command Definitions</a:t>
            </a:r>
          </a:p>
        </p:txBody>
      </p:sp>
    </p:spTree>
    <p:extLst>
      <p:ext uri="{BB962C8B-B14F-4D97-AF65-F5344CB8AC3E}">
        <p14:creationId xmlns:p14="http://schemas.microsoft.com/office/powerpoint/2010/main" val="1649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Device Twins &amp; Connected Field Service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1E25A-0004-461D-8327-E1E07FEC82CA}"/>
              </a:ext>
            </a:extLst>
          </p:cNvPr>
          <p:cNvSpPr txBox="1"/>
          <p:nvPr/>
        </p:nvSpPr>
        <p:spPr>
          <a:xfrm>
            <a:off x="201931" y="1260528"/>
            <a:ext cx="8741880" cy="144655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{"</a:t>
            </a:r>
            <a:r>
              <a:rPr lang="en-US" sz="2400" dirty="0" err="1">
                <a:solidFill>
                  <a:srgbClr val="FF0000"/>
                </a:solidFill>
              </a:rPr>
              <a:t>CommandName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": "</a:t>
            </a:r>
            <a:r>
              <a:rPr lang="en-US" sz="2400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Set Values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",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"Parameters":{"Reading": {"Temperature":"65","Humidity":40}}}</a:t>
            </a:r>
          </a:p>
        </p:txBody>
      </p:sp>
    </p:spTree>
    <p:extLst>
      <p:ext uri="{BB962C8B-B14F-4D97-AF65-F5344CB8AC3E}">
        <p14:creationId xmlns:p14="http://schemas.microsoft.com/office/powerpoint/2010/main" val="145696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BS_Template_16x9_Purple">
  <a:themeElements>
    <a:clrScheme name="MBS - COLOR PALLET">
      <a:dk1>
        <a:srgbClr val="292929"/>
      </a:dk1>
      <a:lt1>
        <a:srgbClr val="FFFFFF"/>
      </a:lt1>
      <a:dk2>
        <a:srgbClr val="002050"/>
      </a:dk2>
      <a:lt2>
        <a:srgbClr val="DDDDDD"/>
      </a:lt2>
      <a:accent1>
        <a:srgbClr val="002050"/>
      </a:accent1>
      <a:accent2>
        <a:srgbClr val="00187A"/>
      </a:accent2>
      <a:accent3>
        <a:srgbClr val="68217A"/>
      </a:accent3>
      <a:accent4>
        <a:srgbClr val="442359"/>
      </a:accent4>
      <a:accent5>
        <a:srgbClr val="E81123"/>
      </a:accent5>
      <a:accent6>
        <a:srgbClr val="BA141A"/>
      </a:accent6>
      <a:hlink>
        <a:srgbClr val="0018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BS_Template_16x9_Purple.potx" id="{D923A99D-8A20-4A25-8E75-6381FD687075}" vid="{7C457616-340A-4BC3-93EA-184AED32E3B4}"/>
    </a:ext>
  </a:extLst>
</a:theme>
</file>

<file path=ppt/theme/theme2.xml><?xml version="1.0" encoding="utf-8"?>
<a:theme xmlns:a="http://schemas.openxmlformats.org/drawingml/2006/main" name="2_WHITE TEMPLATE">
  <a:themeElements>
    <a:clrScheme name="Custom 8">
      <a:dk1>
        <a:srgbClr val="505050"/>
      </a:dk1>
      <a:lt1>
        <a:srgbClr val="FFFFFF"/>
      </a:lt1>
      <a:dk2>
        <a:srgbClr val="002050"/>
      </a:dk2>
      <a:lt2>
        <a:srgbClr val="00BCF2"/>
      </a:lt2>
      <a:accent1>
        <a:srgbClr val="002050"/>
      </a:accent1>
      <a:accent2>
        <a:srgbClr val="B4009E"/>
      </a:accent2>
      <a:accent3>
        <a:srgbClr val="0078D7"/>
      </a:accent3>
      <a:accent4>
        <a:srgbClr val="5C2D91"/>
      </a:accent4>
      <a:accent5>
        <a:srgbClr val="107C10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DARK_BLUE_1" id="{75DEF926-FBA2-43FC-87BC-81AB06C2B914}" vid="{8F8C56CA-D313-4856-8981-C6F2A297C156}"/>
    </a:ext>
  </a:extLst>
</a:theme>
</file>

<file path=ppt/theme/theme3.xml><?xml version="1.0" encoding="utf-8"?>
<a:theme xmlns:a="http://schemas.openxmlformats.org/drawingml/2006/main" name="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2" id="{653D4EE4-479C-4DC6-B6CC-251B487AFBF2}" vid="{F62019F1-C709-4792-9CC7-47CF5ABF8FEE}"/>
    </a:ext>
  </a:extLst>
</a:theme>
</file>

<file path=ppt/theme/theme4.xml><?xml version="1.0" encoding="utf-8"?>
<a:theme xmlns:a="http://schemas.openxmlformats.org/drawingml/2006/main" name="1_WHITE TEMPLATE">
  <a:themeElements>
    <a:clrScheme name="MSVID White Brand template_10-14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and_template_16-9_Business_BLUE_3" id="{7E7DF4D5-9AE9-4C04-96B9-B29B136EDDF0}" vid="{825144D2-849A-48B7-8806-06D8A383093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ImageCreateDate xmlns="http://schemas.microsoft.com/sharepoint/v3" xsi:nil="true"/>
    <Descript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12AC29BA5A910646A23506AE08B7E8FF" ma:contentTypeVersion="0" ma:contentTypeDescription="Upload an image or a photograph." ma:contentTypeScope="" ma:versionID="bf0fcdb508de3bd567925a04b2220075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c1342c738afe3f635571af9979ae9d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8F45592-2D25-496A-AE85-B4CB58BEDD22}">
  <ds:schemaRefs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8D5FB2-1EA1-4762-9F18-517B66212C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609628-6AE4-44EF-A7F2-B2E18C51F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16874</TotalTime>
  <Words>32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Calibri</vt:lpstr>
      <vt:lpstr>Consolas</vt:lpstr>
      <vt:lpstr>Segoe Light</vt:lpstr>
      <vt:lpstr>Segoe UI</vt:lpstr>
      <vt:lpstr>Segoe UI Light</vt:lpstr>
      <vt:lpstr>Wingdings</vt:lpstr>
      <vt:lpstr>MBS_Template_16x9_Purple</vt:lpstr>
      <vt:lpstr>2_WHITE TEMPLATE</vt:lpstr>
      <vt:lpstr>WHITE TEMPLATE</vt:lpstr>
      <vt:lpstr>1_WHITE TEMPLATE</vt:lpstr>
      <vt:lpstr>Connected Field Service</vt:lpstr>
      <vt:lpstr>Device Twins &amp; Connected Field Service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80542 Customization and Configuration in Microsoft Dynamics CRM 2013</dc:title>
  <dc:creator>Adam Vero</dc:creator>
  <cp:lastModifiedBy>Derik Bormann</cp:lastModifiedBy>
  <cp:revision>545</cp:revision>
  <cp:lastPrinted>2015-10-01T03:14:31Z</cp:lastPrinted>
  <dcterms:created xsi:type="dcterms:W3CDTF">2012-05-17T17:18:52Z</dcterms:created>
  <dcterms:modified xsi:type="dcterms:W3CDTF">2018-09-18T18:18:20Z</dcterms:modified>
</cp:coreProperties>
</file>