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89" r:id="rId5"/>
    <p:sldMasterId id="2147483764" r:id="rId6"/>
    <p:sldMasterId id="2147483760" r:id="rId7"/>
  </p:sldMasterIdLst>
  <p:notesMasterIdLst>
    <p:notesMasterId r:id="rId9"/>
  </p:notesMasterIdLst>
  <p:handoutMasterIdLst>
    <p:handoutMasterId r:id="rId10"/>
  </p:handoutMasterIdLst>
  <p:sldIdLst>
    <p:sldId id="648" r:id="rId8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6A6109-F40D-4833-9831-A9D0482F16D7}">
          <p14:sldIdLst/>
        </p14:section>
        <p14:section name="Course Overview" id="{C055955C-F3C8-4E99-A9A9-A2CD75C4CFDF}">
          <p14:sldIdLst>
            <p14:sldId id="648"/>
          </p14:sldIdLst>
        </p14:section>
        <p14:section name="Module 1" id="{1AAE6FF1-B8AE-4558-B918-83324753D7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Vero" initials="ASV" lastIdx="1" clrIdx="0"/>
  <p:cmAuthor id="1" name="Julie Yack" initials="JY" lastIdx="1" clrIdx="1">
    <p:extLst>
      <p:ext uri="{19B8F6BF-5375-455C-9EA6-DF929625EA0E}">
        <p15:presenceInfo xmlns:p15="http://schemas.microsoft.com/office/powerpoint/2012/main" userId="69a26d0b1d12c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583"/>
    <a:srgbClr val="203C66"/>
    <a:srgbClr val="FFFFFF"/>
    <a:srgbClr val="EDF2F9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556" autoAdjust="0"/>
  </p:normalViewPr>
  <p:slideViewPr>
    <p:cSldViewPr snapToGrid="0" snapToObjects="1">
      <p:cViewPr varScale="1">
        <p:scale>
          <a:sx n="86" d="100"/>
          <a:sy n="86" d="100"/>
        </p:scale>
        <p:origin x="2292" y="90"/>
      </p:cViewPr>
      <p:guideLst>
        <p:guide orient="horz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1812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4344" b="1373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1080727"/>
          </a:xfrm>
          <a:noFill/>
        </p:spPr>
        <p:txBody>
          <a:bodyPr tIns="91431" bIns="91431" anchor="t" anchorCtr="0"/>
          <a:lstStyle>
            <a:lvl1pPr>
              <a:defRPr sz="6470" b="0" spc="-11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331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12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9" tIns="34289" rIns="3428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2"/>
            <a:ext cx="8740142" cy="1207206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25477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4297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59882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7726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4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END SLIDE 20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00764" y="4628734"/>
            <a:ext cx="8068991" cy="2964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50" tIns="107560" rIns="134450" bIns="1075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3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/>
                    </a:gs>
                    <a:gs pos="10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37652" y="2313644"/>
            <a:ext cx="2417896" cy="5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80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7737" y="245398"/>
            <a:ext cx="6399494" cy="558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b" anchorCtr="0"/>
          <a:lstStyle>
            <a:lvl1pPr algn="l" rtl="0">
              <a:defRPr sz="2700" b="1" i="0" spc="-75">
                <a:solidFill>
                  <a:schemeClr val="tx1"/>
                </a:solidFill>
                <a:latin typeface="Segoe Light"/>
                <a:cs typeface="Segoe Light"/>
              </a:defRPr>
            </a:lvl1pPr>
            <a:lvl2pPr rtl="0">
              <a:defRPr sz="2700"/>
            </a:lvl2pPr>
            <a:lvl3pPr rtl="0">
              <a:defRPr sz="2700"/>
            </a:lvl3pPr>
            <a:lvl4pPr rtl="0">
              <a:defRPr sz="2700"/>
            </a:lvl4pPr>
            <a:lvl5pPr rtl="0">
              <a:defRPr sz="2700"/>
            </a:lvl5pPr>
            <a:lvl6pPr rtl="0">
              <a:defRPr sz="2700"/>
            </a:lvl6pPr>
            <a:lvl7pPr rtl="0">
              <a:defRPr sz="2700"/>
            </a:lvl7pPr>
            <a:lvl8pPr rtl="0">
              <a:defRPr sz="2700"/>
            </a:lvl8pPr>
            <a:lvl9pPr rtl="0">
              <a:defRPr sz="2700"/>
            </a:lvl9pPr>
          </a:lstStyle>
          <a:p>
            <a:endParaRPr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r>
              <a:rPr lang="en-US" dirty="0"/>
              <a:t> slide </a:t>
            </a:r>
            <a:fld id="{91810616-CF44-4CAE-885B-1E6D95212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4"/>
            <a:ext cx="8740142" cy="1278427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464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58350"/>
            <a:ext cx="4706230" cy="269443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7"/>
            <a:ext cx="4707398" cy="1344828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550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823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8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93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08897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75545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5261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7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833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767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911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6698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854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762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8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 marL="0" indent="0"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8232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2505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899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148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99552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5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44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9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2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5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266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1930" y="1058820"/>
            <a:ext cx="8740142" cy="1278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94731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4"/>
          <a:stretch/>
        </p:blipFill>
        <p:spPr>
          <a:xfrm>
            <a:off x="0" y="-6566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625"/>
            <a:ext cx="1210407" cy="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51077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0626" y="4530625"/>
            <a:ext cx="1210174" cy="2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1220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380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69580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77848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960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329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8398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87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42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6431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2278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892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6019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123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306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3971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208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4656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50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1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85638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10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271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5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9086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1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4"/>
          <a:stretch/>
        </p:blipFill>
        <p:spPr>
          <a:xfrm>
            <a:off x="0" y="-6566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625"/>
            <a:ext cx="1210407" cy="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58350"/>
            <a:ext cx="4706230" cy="269443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7"/>
            <a:ext cx="4707398" cy="1344828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550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40"/>
            <a:ext cx="4708613" cy="268964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368"/>
            <a:ext cx="1210407" cy="2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3952"/>
            <a:ext cx="9143999" cy="514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01930" y="1528016"/>
            <a:ext cx="4706230" cy="2622415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3630" y="4521984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6920" r="1912" b="920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226917"/>
            <a:ext cx="4033865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93939">
                      <a:srgbClr val="525252"/>
                    </a:gs>
                    <a:gs pos="72727">
                      <a:srgbClr val="52525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571731"/>
            <a:ext cx="4035079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93939">
                      <a:srgbClr val="525252"/>
                    </a:gs>
                    <a:gs pos="72727">
                      <a:srgbClr val="52525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80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" y="1167"/>
            <a:ext cx="9141666" cy="514247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462927" y="352808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877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2" b="780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51489" y="4712548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5534"/>
          <a:stretch/>
        </p:blipFill>
        <p:spPr>
          <a:xfrm>
            <a:off x="0" y="0"/>
            <a:ext cx="9143533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22415"/>
          </a:xfrm>
          <a:prstGeom prst="rect">
            <a:avLst/>
          </a:prstGeom>
          <a:solidFill>
            <a:srgbClr val="D83B01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40" y="4501823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5601" b="4114"/>
          <a:stretch/>
        </p:blipFill>
        <p:spPr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22415"/>
          </a:xfrm>
          <a:prstGeom prst="rect">
            <a:avLst/>
          </a:prstGeom>
          <a:solidFill>
            <a:srgbClr val="107C10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998" r="7852" b="-87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4344" b="1373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930" y="4822595"/>
            <a:ext cx="2894705" cy="2731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08394" y="4822595"/>
            <a:ext cx="2133678" cy="27316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3528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3523" y="1563130"/>
            <a:ext cx="5378549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4192" y="217134"/>
            <a:ext cx="5379619" cy="1099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1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4"/>
            <a:ext cx="8741880" cy="549974"/>
          </a:xfrm>
          <a:prstGeom prst="rect">
            <a:avLst/>
          </a:prstGeom>
        </p:spPr>
        <p:txBody>
          <a:bodyPr vert="horz" wrap="square" lIns="146289" tIns="0" rIns="146289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58820"/>
            <a:ext cx="8740141" cy="1278747"/>
          </a:xfrm>
          <a:prstGeom prst="rect">
            <a:avLst/>
          </a:prstGeom>
        </p:spPr>
        <p:txBody>
          <a:bodyPr vert="horz" wrap="square" lIns="146289" tIns="0" rIns="146289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01930" y="4925200"/>
            <a:ext cx="2894705" cy="273168"/>
          </a:xfrm>
          <a:prstGeom prst="rect">
            <a:avLst/>
          </a:prstGeom>
        </p:spPr>
        <p:txBody>
          <a:bodyPr vert="horz" lIns="0" tIns="45716" rIns="91431" bIns="45716" rtlCol="0" anchor="ctr"/>
          <a:lstStyle>
            <a:lvl1pPr algn="l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08394" y="4923514"/>
            <a:ext cx="2133678" cy="273168"/>
          </a:xfrm>
          <a:prstGeom prst="rect">
            <a:avLst/>
          </a:prstGeom>
        </p:spPr>
        <p:txBody>
          <a:bodyPr vert="horz" lIns="91431" tIns="45716" rIns="0" bIns="45716" rtlCol="0" anchor="ctr"/>
          <a:lstStyle>
            <a:lvl1pPr algn="r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685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2" r:id="rId10"/>
    <p:sldLayoutId id="2147483705" r:id="rId11"/>
    <p:sldLayoutId id="2147483708" r:id="rId12"/>
    <p:sldLayoutId id="2147483710" r:id="rId13"/>
    <p:sldLayoutId id="2147483858" r:id="rId14"/>
    <p:sldLayoutId id="2147483861" r:id="rId15"/>
  </p:sldLayoutIdLst>
  <p:transition>
    <p:fade/>
  </p:transition>
  <p:txStyles>
    <p:titleStyle>
      <a:lvl1pPr algn="l" defTabSz="685709" rtl="0" eaLnBrk="1" latinLnBrk="0" hangingPunct="1">
        <a:lnSpc>
          <a:spcPct val="90000"/>
        </a:lnSpc>
        <a:spcBef>
          <a:spcPct val="0"/>
        </a:spcBef>
        <a:buNone/>
        <a:defRPr lang="en-US" sz="3971" b="0" kern="1200" cap="none" spc="-75" baseline="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09" rtl="0" eaLnBrk="1" fontAlgn="auto" latinLnBrk="0" hangingPunct="1">
        <a:lnSpc>
          <a:spcPct val="90000"/>
        </a:lnSpc>
        <a:spcBef>
          <a:spcPts val="882"/>
        </a:spcBef>
        <a:spcAft>
          <a:spcPts val="0"/>
        </a:spcAft>
        <a:buClrTx/>
        <a:buSzPct val="90000"/>
        <a:buFont typeface="Arial" pitchFamily="34" charset="0"/>
        <a:buNone/>
        <a:tabLst/>
        <a:defRPr sz="2941" b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502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0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97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2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5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2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6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78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3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3">
          <p15:clr>
            <a:srgbClr val="F26B43"/>
          </p15:clr>
        </p15:guide>
        <p15:guide id="2" pos="3917">
          <p15:clr>
            <a:srgbClr val="F26B43"/>
          </p15:clr>
        </p15:guide>
        <p15:guide id="3" pos="173">
          <p15:clr>
            <a:srgbClr val="F26B43"/>
          </p15:clr>
        </p15:guide>
        <p15:guide id="4" pos="317">
          <p15:clr>
            <a:srgbClr val="F26B43"/>
          </p15:clr>
        </p15:guide>
        <p15:guide id="5" orient="horz" pos="907">
          <p15:clr>
            <a:srgbClr val="F26B43"/>
          </p15:clr>
        </p15:guide>
        <p15:guide id="6" orient="horz" pos="187">
          <p15:clr>
            <a:srgbClr val="F26B43"/>
          </p15:clr>
        </p15:guide>
        <p15:guide id="7" pos="7661">
          <p15:clr>
            <a:srgbClr val="F26B43"/>
          </p15:clr>
        </p15:guide>
        <p15:guide id="8" orient="horz" pos="42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39" r:id="rId2"/>
    <p:sldLayoutId id="2147483761" r:id="rId3"/>
    <p:sldLayoutId id="2147483712" r:id="rId4"/>
    <p:sldLayoutId id="2147483841" r:id="rId5"/>
    <p:sldLayoutId id="2147483843" r:id="rId6"/>
    <p:sldLayoutId id="2147483844" r:id="rId7"/>
    <p:sldLayoutId id="2147483846" r:id="rId8"/>
    <p:sldLayoutId id="2147483848" r:id="rId9"/>
    <p:sldLayoutId id="2147483850" r:id="rId10"/>
    <p:sldLayoutId id="2147483853" r:id="rId11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Field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Property Definitions</a:t>
            </a:r>
          </a:p>
        </p:txBody>
      </p:sp>
    </p:spTree>
    <p:extLst>
      <p:ext uri="{BB962C8B-B14F-4D97-AF65-F5344CB8AC3E}">
        <p14:creationId xmlns:p14="http://schemas.microsoft.com/office/powerpoint/2010/main" val="1649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BS_Template_16x9_Purple">
  <a:themeElements>
    <a:clrScheme name="MBS - COLOR PALLET">
      <a:dk1>
        <a:srgbClr val="292929"/>
      </a:dk1>
      <a:lt1>
        <a:srgbClr val="FFFFFF"/>
      </a:lt1>
      <a:dk2>
        <a:srgbClr val="002050"/>
      </a:dk2>
      <a:lt2>
        <a:srgbClr val="DDDDDD"/>
      </a:lt2>
      <a:accent1>
        <a:srgbClr val="002050"/>
      </a:accent1>
      <a:accent2>
        <a:srgbClr val="00187A"/>
      </a:accent2>
      <a:accent3>
        <a:srgbClr val="68217A"/>
      </a:accent3>
      <a:accent4>
        <a:srgbClr val="442359"/>
      </a:accent4>
      <a:accent5>
        <a:srgbClr val="E81123"/>
      </a:accent5>
      <a:accent6>
        <a:srgbClr val="BA141A"/>
      </a:accent6>
      <a:hlink>
        <a:srgbClr val="0018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BS_Template_16x9_Purple.potx" id="{D923A99D-8A20-4A25-8E75-6381FD687075}" vid="{7C457616-340A-4BC3-93EA-184AED32E3B4}"/>
    </a:ext>
  </a:extLst>
</a:theme>
</file>

<file path=ppt/theme/theme2.xml><?xml version="1.0" encoding="utf-8"?>
<a:theme xmlns:a="http://schemas.openxmlformats.org/drawingml/2006/main" name="2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" id="{75DEF926-FBA2-43FC-87BC-81AB06C2B914}" vid="{8F8C56CA-D313-4856-8981-C6F2A297C156}"/>
    </a:ext>
  </a:extLst>
</a:theme>
</file>

<file path=ppt/theme/theme3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" id="{653D4EE4-479C-4DC6-B6CC-251B487AFBF2}" vid="{F62019F1-C709-4792-9CC7-47CF5ABF8FEE}"/>
    </a:ext>
  </a:extLst>
</a:theme>
</file>

<file path=ppt/theme/theme4.xml><?xml version="1.0" encoding="utf-8"?>
<a:theme xmlns:a="http://schemas.openxmlformats.org/drawingml/2006/main" name="1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825144D2-849A-48B7-8806-06D8A383093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CreateDate xmlns="http://schemas.microsoft.com/sharepoint/v3" xsi:nil="true"/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12AC29BA5A910646A23506AE08B7E8FF" ma:contentTypeVersion="0" ma:contentTypeDescription="Upload an image or a photograph." ma:contentTypeScope="" ma:versionID="bf0fcdb508de3bd567925a04b222007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c1342c738afe3f635571af9979ae9d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F45592-2D25-496A-AE85-B4CB58BEDD22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8D5FB2-1EA1-4762-9F18-517B66212C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609628-6AE4-44EF-A7F2-B2E18C51F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16860</TotalTime>
  <Words>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Consolas</vt:lpstr>
      <vt:lpstr>Segoe Light</vt:lpstr>
      <vt:lpstr>Segoe UI</vt:lpstr>
      <vt:lpstr>Segoe UI Light</vt:lpstr>
      <vt:lpstr>Wingdings</vt:lpstr>
      <vt:lpstr>MBS_Template_16x9_Purple</vt:lpstr>
      <vt:lpstr>2_WHITE TEMPLATE</vt:lpstr>
      <vt:lpstr>WHITE TEMPLATE</vt:lpstr>
      <vt:lpstr>1_WHITE TEMPLATE</vt:lpstr>
      <vt:lpstr>Connected Field Service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80542 Customization and Configuration in Microsoft Dynamics CRM 2013</dc:title>
  <dc:creator>Adam Vero</dc:creator>
  <cp:lastModifiedBy>Derik Bormann</cp:lastModifiedBy>
  <cp:revision>543</cp:revision>
  <cp:lastPrinted>2015-10-01T03:14:31Z</cp:lastPrinted>
  <dcterms:created xsi:type="dcterms:W3CDTF">2012-05-17T17:18:52Z</dcterms:created>
  <dcterms:modified xsi:type="dcterms:W3CDTF">2018-09-18T18:04:05Z</dcterms:modified>
</cp:coreProperties>
</file>