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0423810-3B5F-408C-B12A-2FC178A54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1" r="14599" b="43803"/>
          <a:stretch/>
        </p:blipFill>
        <p:spPr>
          <a:xfrm>
            <a:off x="0" y="0"/>
            <a:ext cx="12102526" cy="38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906743" y="717584"/>
            <a:ext cx="643384" cy="39088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BEC34-9EC3-4681-99F8-28C4E2A36C64}"/>
              </a:ext>
            </a:extLst>
          </p:cNvPr>
          <p:cNvSpPr/>
          <p:nvPr/>
        </p:nvSpPr>
        <p:spPr>
          <a:xfrm>
            <a:off x="7562777" y="2744064"/>
            <a:ext cx="2025840" cy="7124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10048495" y="1657776"/>
            <a:ext cx="1989707" cy="7084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ECB6D53-4BFA-4F16-9889-2F1E17CF6BA3}"/>
</file>

<file path=customXml/itemProps2.xml><?xml version="1.0" encoding="utf-8"?>
<ds:datastoreItem xmlns:ds="http://schemas.openxmlformats.org/officeDocument/2006/customXml" ds:itemID="{17FC2AFB-D492-41A9-A422-BF049137FBBF}"/>
</file>

<file path=customXml/itemProps3.xml><?xml version="1.0" encoding="utf-8"?>
<ds:datastoreItem xmlns:ds="http://schemas.openxmlformats.org/officeDocument/2006/customXml" ds:itemID="{2C390537-EEFD-4F75-9410-5644BA063BEA}"/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66</cp:revision>
  <dcterms:created xsi:type="dcterms:W3CDTF">2020-01-14T00:33:06Z</dcterms:created>
  <dcterms:modified xsi:type="dcterms:W3CDTF">2020-01-25T00:37:20Z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