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4560D2-48E7-4164-B966-8EC4A1763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19" t="7330" r="2" b="38598"/>
          <a:stretch/>
        </p:blipFill>
        <p:spPr>
          <a:xfrm>
            <a:off x="0" y="8630"/>
            <a:ext cx="10963004" cy="6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7612807" y="5146136"/>
            <a:ext cx="3007655" cy="5751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36267" y="2636666"/>
            <a:ext cx="3545832" cy="12558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6621289-5326-4609-8995-7A3C7D757B16}"/>
</file>

<file path=customXml/itemProps2.xml><?xml version="1.0" encoding="utf-8"?>
<ds:datastoreItem xmlns:ds="http://schemas.openxmlformats.org/officeDocument/2006/customXml" ds:itemID="{5EB428E7-5DFF-4B45-A9F7-FFF535298750}"/>
</file>

<file path=customXml/itemProps3.xml><?xml version="1.0" encoding="utf-8"?>
<ds:datastoreItem xmlns:ds="http://schemas.openxmlformats.org/officeDocument/2006/customXml" ds:itemID="{FB103CDE-3DD4-42E6-9DBF-37331062B9BC}"/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68</cp:revision>
  <dcterms:created xsi:type="dcterms:W3CDTF">2020-01-14T00:33:06Z</dcterms:created>
  <dcterms:modified xsi:type="dcterms:W3CDTF">2020-01-25T00:39:04Z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