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B18DBF8-0A8D-4B59-B23F-7E1C379C26DE}"/>
              </a:ext>
            </a:extLst>
          </p:cNvPr>
          <p:cNvSpPr/>
          <p:nvPr/>
        </p:nvSpPr>
        <p:spPr>
          <a:xfrm>
            <a:off x="2068182" y="1994858"/>
            <a:ext cx="503567" cy="119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EC4C3D7-C642-4B13-943B-92D90D70DC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30" r="15236" b="43664"/>
          <a:stretch/>
        </p:blipFill>
        <p:spPr>
          <a:xfrm>
            <a:off x="0" y="0"/>
            <a:ext cx="12188646" cy="38560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A2DE9D40-121E-4C91-B4E7-28E26E741301}"/>
</file>

<file path=customXml/itemProps2.xml><?xml version="1.0" encoding="utf-8"?>
<ds:datastoreItem xmlns:ds="http://schemas.openxmlformats.org/officeDocument/2006/customXml" ds:itemID="{B3B81FE2-7BB9-411B-A3CE-A60B9B96B24E}"/>
</file>

<file path=customXml/itemProps3.xml><?xml version="1.0" encoding="utf-8"?>
<ds:datastoreItem xmlns:ds="http://schemas.openxmlformats.org/officeDocument/2006/customXml" ds:itemID="{90C32BD8-B8D3-4832-90AD-1C0504333826}"/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71</cp:revision>
  <dcterms:created xsi:type="dcterms:W3CDTF">2020-01-14T00:33:06Z</dcterms:created>
  <dcterms:modified xsi:type="dcterms:W3CDTF">2020-01-28T00:54:38Z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