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722FE18-E8E7-4345-AA63-33D5BD05F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811" b="66657"/>
          <a:stretch/>
        </p:blipFill>
        <p:spPr>
          <a:xfrm>
            <a:off x="0" y="0"/>
            <a:ext cx="8476766" cy="61247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FC148A7-E644-4567-B1C0-101DDB4EB070}"/>
              </a:ext>
            </a:extLst>
          </p:cNvPr>
          <p:cNvSpPr/>
          <p:nvPr/>
        </p:nvSpPr>
        <p:spPr>
          <a:xfrm>
            <a:off x="1086926" y="3362056"/>
            <a:ext cx="6487065" cy="3026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252978" y="4764479"/>
            <a:ext cx="5843021" cy="37219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430F29E5-5A43-490F-9096-6B4F76A48683}"/>
</file>

<file path=customXml/itemProps2.xml><?xml version="1.0" encoding="utf-8"?>
<ds:datastoreItem xmlns:ds="http://schemas.openxmlformats.org/officeDocument/2006/customXml" ds:itemID="{47AC5983-559D-492B-A3A1-4817D3C43D2C}"/>
</file>

<file path=customXml/itemProps3.xml><?xml version="1.0" encoding="utf-8"?>
<ds:datastoreItem xmlns:ds="http://schemas.openxmlformats.org/officeDocument/2006/customXml" ds:itemID="{D053A258-63FC-447E-ACE5-11F5CCC199E6}"/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79</cp:revision>
  <dcterms:created xsi:type="dcterms:W3CDTF">2020-01-14T00:33:06Z</dcterms:created>
  <dcterms:modified xsi:type="dcterms:W3CDTF">2020-01-29T18:38:51Z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