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BC85F-64C1-4D30-B07E-CC507402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7" r="50000" b="58465"/>
          <a:stretch/>
        </p:blipFill>
        <p:spPr>
          <a:xfrm>
            <a:off x="0" y="2699"/>
            <a:ext cx="10089100" cy="3836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783509" y="1745500"/>
            <a:ext cx="666393" cy="140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98123" y="1639019"/>
            <a:ext cx="6690865" cy="20703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629FC56-977A-4D4E-AEB9-F07F7E5AADE3}"/>
</file>

<file path=customXml/itemProps2.xml><?xml version="1.0" encoding="utf-8"?>
<ds:datastoreItem xmlns:ds="http://schemas.openxmlformats.org/officeDocument/2006/customXml" ds:itemID="{3B12DE11-3F5A-47EC-A00F-B04B7A5AB4F6}"/>
</file>

<file path=customXml/itemProps3.xml><?xml version="1.0" encoding="utf-8"?>
<ds:datastoreItem xmlns:ds="http://schemas.openxmlformats.org/officeDocument/2006/customXml" ds:itemID="{E823C9CE-E37C-41DC-8816-33B443615667}"/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81</cp:revision>
  <dcterms:created xsi:type="dcterms:W3CDTF">2020-01-14T00:33:06Z</dcterms:created>
  <dcterms:modified xsi:type="dcterms:W3CDTF">2020-01-28T01:13:27Z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