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2FD0D-4C2E-4F7D-9007-2F6B5796A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03" b="50000"/>
          <a:stretch/>
        </p:blipFill>
        <p:spPr>
          <a:xfrm>
            <a:off x="0" y="-2"/>
            <a:ext cx="12173014" cy="5607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335600" y="293297"/>
            <a:ext cx="4763940" cy="112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2582175" y="3911487"/>
            <a:ext cx="9590839" cy="4017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1F96EC-33D9-4F55-A1F9-EC8625CCF215}"/>
              </a:ext>
            </a:extLst>
          </p:cNvPr>
          <p:cNvSpPr/>
          <p:nvPr/>
        </p:nvSpPr>
        <p:spPr>
          <a:xfrm>
            <a:off x="3950898" y="474453"/>
            <a:ext cx="8151962" cy="22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1ED166-13A0-4467-986E-5830861C2FEB}"/>
</file>

<file path=customXml/itemProps2.xml><?xml version="1.0" encoding="utf-8"?>
<ds:datastoreItem xmlns:ds="http://schemas.openxmlformats.org/officeDocument/2006/customXml" ds:itemID="{0750C4CA-E98E-4474-B72D-2476C753596D}"/>
</file>

<file path=customXml/itemProps3.xml><?xml version="1.0" encoding="utf-8"?>
<ds:datastoreItem xmlns:ds="http://schemas.openxmlformats.org/officeDocument/2006/customXml" ds:itemID="{09C50F10-DE0D-446C-849B-00F281A2FBB7}"/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88</cp:revision>
  <dcterms:created xsi:type="dcterms:W3CDTF">2020-01-14T00:33:06Z</dcterms:created>
  <dcterms:modified xsi:type="dcterms:W3CDTF">2020-01-29T18:53:05Z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