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CB129A7-A36F-45C7-A84A-6228AB35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2" r="38514" b="24245"/>
          <a:stretch/>
        </p:blipFill>
        <p:spPr>
          <a:xfrm>
            <a:off x="7186" y="0"/>
            <a:ext cx="12184814" cy="6641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686466" y="2165229"/>
            <a:ext cx="531244" cy="15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36CA9-24E3-4372-A925-5669B12A6BDB}"/>
              </a:ext>
            </a:extLst>
          </p:cNvPr>
          <p:cNvSpPr/>
          <p:nvPr/>
        </p:nvSpPr>
        <p:spPr>
          <a:xfrm>
            <a:off x="2898475" y="3554083"/>
            <a:ext cx="776378" cy="15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36230F4-86AE-4CB2-A56B-EA095CF36993}"/>
</file>

<file path=customXml/itemProps2.xml><?xml version="1.0" encoding="utf-8"?>
<ds:datastoreItem xmlns:ds="http://schemas.openxmlformats.org/officeDocument/2006/customXml" ds:itemID="{42043C79-7A52-4D23-A051-E420961986AD}"/>
</file>

<file path=customXml/itemProps3.xml><?xml version="1.0" encoding="utf-8"?>
<ds:datastoreItem xmlns:ds="http://schemas.openxmlformats.org/officeDocument/2006/customXml" ds:itemID="{F2193F81-C2DB-4E50-A433-C9C297970743}"/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102</cp:revision>
  <dcterms:created xsi:type="dcterms:W3CDTF">2020-01-14T00:33:06Z</dcterms:created>
  <dcterms:modified xsi:type="dcterms:W3CDTF">2020-01-29T18:57:24Z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