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6FE5E0-C708-4172-9E28-4381F3746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1" r="68874" b="47316"/>
          <a:stretch/>
        </p:blipFill>
        <p:spPr>
          <a:xfrm>
            <a:off x="-7910" y="0"/>
            <a:ext cx="8470423" cy="6735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B03C07A-196A-4DEE-B339-48CDC9670FCA}"/>
              </a:ext>
            </a:extLst>
          </p:cNvPr>
          <p:cNvSpPr/>
          <p:nvPr/>
        </p:nvSpPr>
        <p:spPr>
          <a:xfrm>
            <a:off x="3241382" y="797297"/>
            <a:ext cx="1438450" cy="34138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3A9C1-9B09-4E9E-A328-D7B8A7AD7B7D}"/>
              </a:ext>
            </a:extLst>
          </p:cNvPr>
          <p:cNvSpPr/>
          <p:nvPr/>
        </p:nvSpPr>
        <p:spPr>
          <a:xfrm>
            <a:off x="4772569" y="797297"/>
            <a:ext cx="1438450" cy="34138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5A2B84F5-40DA-44DD-867E-1B7373F0B81C}"/>
</file>

<file path=customXml/itemProps2.xml><?xml version="1.0" encoding="utf-8"?>
<ds:datastoreItem xmlns:ds="http://schemas.openxmlformats.org/officeDocument/2006/customXml" ds:itemID="{2D59FE07-26A9-45E0-8D0F-0D2C4802F3C2}"/>
</file>

<file path=customXml/itemProps3.xml><?xml version="1.0" encoding="utf-8"?>
<ds:datastoreItem xmlns:ds="http://schemas.openxmlformats.org/officeDocument/2006/customXml" ds:itemID="{595D9922-A6F3-44ED-8458-6F576B661FBD}"/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107</cp:revision>
  <dcterms:created xsi:type="dcterms:W3CDTF">2020-01-14T00:33:06Z</dcterms:created>
  <dcterms:modified xsi:type="dcterms:W3CDTF">2020-01-28T01:37:46Z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