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8E226-D277-4203-899B-65B3C056B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 r="50846" b="58786"/>
          <a:stretch/>
        </p:blipFill>
        <p:spPr>
          <a:xfrm>
            <a:off x="0" y="-1"/>
            <a:ext cx="12168573" cy="4681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2970400" y="1310740"/>
            <a:ext cx="9137710" cy="543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85924" y="2636003"/>
            <a:ext cx="7968843" cy="17933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445A602-90FF-4423-8F61-A3100A0BA00D}"/>
</file>

<file path=customXml/itemProps2.xml><?xml version="1.0" encoding="utf-8"?>
<ds:datastoreItem xmlns:ds="http://schemas.openxmlformats.org/officeDocument/2006/customXml" ds:itemID="{8342BF00-FB27-48B4-945A-4A501704331D}"/>
</file>

<file path=customXml/itemProps3.xml><?xml version="1.0" encoding="utf-8"?>
<ds:datastoreItem xmlns:ds="http://schemas.openxmlformats.org/officeDocument/2006/customXml" ds:itemID="{9D23BA9A-6193-4AF2-B8D4-FB02D9842AB0}"/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55</cp:revision>
  <dcterms:created xsi:type="dcterms:W3CDTF">2020-01-14T00:33:06Z</dcterms:created>
  <dcterms:modified xsi:type="dcterms:W3CDTF">2020-01-25T00:26:26Z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