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26FF0-990D-40D6-A29D-4774A1738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8" r="39646" b="41835"/>
          <a:stretch/>
        </p:blipFill>
        <p:spPr>
          <a:xfrm>
            <a:off x="0" y="16778"/>
            <a:ext cx="12227767" cy="5662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2E6CE-3D81-4351-BD7C-D4110D51B3FA}"/>
              </a:ext>
            </a:extLst>
          </p:cNvPr>
          <p:cNvSpPr/>
          <p:nvPr/>
        </p:nvSpPr>
        <p:spPr>
          <a:xfrm>
            <a:off x="2422124" y="2807227"/>
            <a:ext cx="9805643" cy="716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859ED-4CE1-4BB0-A473-A3BB213886BB}"/>
              </a:ext>
            </a:extLst>
          </p:cNvPr>
          <p:cNvSpPr/>
          <p:nvPr/>
        </p:nvSpPr>
        <p:spPr>
          <a:xfrm>
            <a:off x="7580723" y="3046657"/>
            <a:ext cx="267419" cy="24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6FA356-D679-4849-9CCE-06EBD35448F6}"/>
              </a:ext>
            </a:extLst>
          </p:cNvPr>
          <p:cNvSpPr/>
          <p:nvPr/>
        </p:nvSpPr>
        <p:spPr>
          <a:xfrm>
            <a:off x="4408098" y="1337095"/>
            <a:ext cx="439947" cy="362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07DB535F-201F-433D-AB6C-5A6AB6DB1376}"/>
</file>

<file path=customXml/itemProps2.xml><?xml version="1.0" encoding="utf-8"?>
<ds:datastoreItem xmlns:ds="http://schemas.openxmlformats.org/officeDocument/2006/customXml" ds:itemID="{DA22CD5C-0379-497D-978C-4D4CD8E1666C}"/>
</file>

<file path=customXml/itemProps3.xml><?xml version="1.0" encoding="utf-8"?>
<ds:datastoreItem xmlns:ds="http://schemas.openxmlformats.org/officeDocument/2006/customXml" ds:itemID="{C93426FA-879B-4E6D-BDC8-E39B5880D971}"/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32</cp:revision>
  <dcterms:created xsi:type="dcterms:W3CDTF">2020-01-14T00:33:06Z</dcterms:created>
  <dcterms:modified xsi:type="dcterms:W3CDTF">2020-01-25T00:28:24Z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