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05ED"/>
    <a:srgbClr val="6643FB"/>
    <a:srgbClr val="2A04CC"/>
    <a:srgbClr val="3259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FADA5-68E8-476E-90D8-0AFBDEFDC8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FF10F2-9010-4895-9A80-D53B62E42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3B62C-BADF-4F06-8F7A-CE8CF9DE2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1EE79-AA99-4290-91FD-B15E2776D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8C65C-465F-4FD3-8087-6541A3655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205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A9DDA-E49E-4BE1-BC33-CE7615613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D19C37-C06A-4A1C-9E13-91D75C581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0DC04-4052-4869-A38B-69DEADE16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BD153-BD23-413E-8202-4E4B59355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C23EF-26F9-450B-AE1D-FF20E614C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54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F521AA-9801-4CD4-8E90-EBFAE470CE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0E6F3-2134-4C7B-B1E1-006AD9200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5430B-81C2-4F32-91C2-6C5352DFE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52505-3B31-4EF6-A2F6-F8E11CBD2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4C21F-2EAF-45DD-B1B7-1E81EA383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6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9344C-506D-4ECD-B686-0D36C360C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E0A76-B861-4BEB-89DD-538D0EA3D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930AA-47BE-4F5C-81DF-4133F13C7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47816-9938-4EBF-89DA-C328C88C3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F7120-11E8-475B-AFC2-3D2FFC544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78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428B1-A665-46F2-900E-32D869868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077E3-3869-4FDF-AA6B-E8CC05800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FE655-C785-49C0-94AF-AC62E0674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CA87C-4BB2-4FC2-96C9-01DC72FC3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AC802-5325-4A60-805D-BA2246D62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16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94BB8-4175-49B2-9508-31B0A6EBC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51084-D5A4-4334-8FB9-BD241BEF80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5D2BF9-935A-4D43-9993-DBBB67402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B7830-01A5-4920-80C1-9A3AA63A3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FF942-D139-4E97-BF4A-9072CFF82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C3C65-1DEB-4C3C-8B00-A4BEB5B89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2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E0C80-EB00-44A2-8093-5D3F9C041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5C926-7569-4F11-A1EE-E89999035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F3BC8B-4A5F-4249-8D18-021BB2216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7DFB77-EE47-4C9A-9BAE-BB02DD1073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D8395B-622D-40E4-8DE5-34C8F0EAB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2BD79D-DAE3-4A78-9536-191582E9C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BDEDF9-54FC-40DC-B5A3-58E2ABE1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A97E43-62CA-4EE3-BD2B-976B401C2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65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DCC6E-04C1-4299-A2E5-633793AF1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9E992-5D99-4853-8532-37A174E08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C14E55-E88F-4126-8C97-B78F5FB1C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8BCCFE-91EE-40DD-BD00-F8D1C2A5C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59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AF8268-5E63-4CCD-938A-880AB72DF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8AD04E-F432-4CAA-B1B3-312BC408A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7E6003-C08C-408A-AEA7-42F4CA6D9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91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4155F-9B3B-497E-82B2-1AAD8EAD4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0050B-72D1-4D28-B239-5979B3728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49C54C-F5BF-4087-A48C-FA8F1B838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71E17-6E0B-439A-98C4-982C53382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EDCE7B-C5B6-4693-900C-CDA6532C9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F6D78-D646-4942-AECB-AC9E31187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23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05993-17D2-4EA0-9A12-6506AA9DA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B32C3-1886-4FF3-B61B-EFA4426DC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A6169A-ED8F-41A7-9223-C1CA6F4D1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57DF6-7524-432D-87A5-7AB2EBA88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0C5A6-EBDB-4B67-9E36-E3DF81E83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1825C-CCF5-4CF8-ABB6-B1D952B3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76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1B96B7-209F-4EBF-B36D-E578D92C0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9F1FE-F3CD-466E-8D83-0ADE96BE4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46680-6CC4-40CE-8D70-682DC3CB5D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9C09C-BEFD-43B5-B38E-B44BE77DD2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AF8E3-73DA-43AC-BBC0-F55740B8F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99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B18DBF8-0A8D-4B59-B23F-7E1C379C26DE}"/>
              </a:ext>
            </a:extLst>
          </p:cNvPr>
          <p:cNvSpPr/>
          <p:nvPr/>
        </p:nvSpPr>
        <p:spPr>
          <a:xfrm>
            <a:off x="2068182" y="1994858"/>
            <a:ext cx="503567" cy="1196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0FA2C9-0FB2-4CC2-8842-B38B00D107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829"/>
          <a:stretch/>
        </p:blipFill>
        <p:spPr>
          <a:xfrm>
            <a:off x="8388" y="-1"/>
            <a:ext cx="12151029" cy="613235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FA863F4-8902-4D99-8987-27BB894250B9}"/>
              </a:ext>
            </a:extLst>
          </p:cNvPr>
          <p:cNvSpPr/>
          <p:nvPr/>
        </p:nvSpPr>
        <p:spPr>
          <a:xfrm>
            <a:off x="4249319" y="1278202"/>
            <a:ext cx="2075980" cy="930609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7C038E-137D-48F6-A859-7F458FB7BFAC}"/>
              </a:ext>
            </a:extLst>
          </p:cNvPr>
          <p:cNvSpPr/>
          <p:nvPr/>
        </p:nvSpPr>
        <p:spPr>
          <a:xfrm>
            <a:off x="10419127" y="2208811"/>
            <a:ext cx="1731901" cy="2440377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04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96A521E24FD5241BF5D9C11039D88E0" ma:contentTypeVersion="15" ma:contentTypeDescription="Create a new document." ma:contentTypeScope="" ma:versionID="b0f6af60c75253a09ec005f64935558d">
  <xsd:schema xmlns:xsd="http://www.w3.org/2001/XMLSchema" xmlns:xs="http://www.w3.org/2001/XMLSchema" xmlns:p="http://schemas.microsoft.com/office/2006/metadata/properties" xmlns:ns2="d5256ac0-ee8b-4d64-a695-faf3a43b765b" xmlns:ns3="31f6f5b6-b21f-49c3-8c4a-e1e262cbd92e" xmlns:ns4="230e9df3-be65-4c73-a93b-d1236ebd677e" targetNamespace="http://schemas.microsoft.com/office/2006/metadata/properties" ma:root="true" ma:fieldsID="fc8f0f65b0963d805a8e7549864605a4" ns2:_="" ns3:_="" ns4:_="">
    <xsd:import namespace="d5256ac0-ee8b-4d64-a695-faf3a43b765b"/>
    <xsd:import namespace="31f6f5b6-b21f-49c3-8c4a-e1e262cbd92e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256ac0-ee8b-4d64-a695-faf3a43b765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f6f5b6-b21f-49c3-8c4a-e1e262cbd92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de87cd50-a3c5-46c6-967a-24555efa0638}" ma:internalName="TaxCatchAll" ma:showField="CatchAllData" ma:web="d5256ac0-ee8b-4d64-a695-faf3a43b765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1f6f5b6-b21f-49c3-8c4a-e1e262cbd92e">
      <Terms xmlns="http://schemas.microsoft.com/office/infopath/2007/PartnerControls"/>
    </lcf76f155ced4ddcb4097134ff3c332f>
    <TaxCatchAll xmlns="230e9df3-be65-4c73-a93b-d1236ebd677e" xsi:nil="true"/>
  </documentManagement>
</p:properties>
</file>

<file path=customXml/itemProps1.xml><?xml version="1.0" encoding="utf-8"?>
<ds:datastoreItem xmlns:ds="http://schemas.openxmlformats.org/officeDocument/2006/customXml" ds:itemID="{D5B6BC9C-7D22-4A27-A219-3313A25D0113}"/>
</file>

<file path=customXml/itemProps2.xml><?xml version="1.0" encoding="utf-8"?>
<ds:datastoreItem xmlns:ds="http://schemas.openxmlformats.org/officeDocument/2006/customXml" ds:itemID="{989C50DC-BF3C-4EDF-A6F1-09F11D5C9497}"/>
</file>

<file path=customXml/itemProps3.xml><?xml version="1.0" encoding="utf-8"?>
<ds:datastoreItem xmlns:ds="http://schemas.openxmlformats.org/officeDocument/2006/customXml" ds:itemID="{BBD9C008-6325-448F-A542-65F33D1CA647}"/>
</file>

<file path=docProps/app.xml><?xml version="1.0" encoding="utf-8"?>
<Properties xmlns="http://schemas.openxmlformats.org/officeDocument/2006/extended-properties" xmlns:vt="http://schemas.openxmlformats.org/officeDocument/2006/docPropsVTypes">
  <TotalTime>544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chennault</dc:creator>
  <cp:lastModifiedBy>dave chennault</cp:lastModifiedBy>
  <cp:revision>57</cp:revision>
  <dcterms:created xsi:type="dcterms:W3CDTF">2020-01-14T00:33:06Z</dcterms:created>
  <dcterms:modified xsi:type="dcterms:W3CDTF">2020-01-25T00:33:08Z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0x010100996A521E24FD5241BF5D9C11039D88E0</vt:lpwstr>
  </property>
</Properties>
</file>