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CAD306C-C458-49F2-9F10-0830F4C3E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93" t="6959" b="50000"/>
          <a:stretch/>
        </p:blipFill>
        <p:spPr>
          <a:xfrm>
            <a:off x="-1" y="-1"/>
            <a:ext cx="12096926" cy="5053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349647" y="1685475"/>
            <a:ext cx="556364" cy="258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318589-4E0B-4687-AB5D-14428DDE29D4}"/>
              </a:ext>
            </a:extLst>
          </p:cNvPr>
          <p:cNvSpPr/>
          <p:nvPr/>
        </p:nvSpPr>
        <p:spPr>
          <a:xfrm>
            <a:off x="10544385" y="626456"/>
            <a:ext cx="1367982" cy="258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19611-21D8-4C6E-AA1F-1EC88D5B61E6}"/>
              </a:ext>
            </a:extLst>
          </p:cNvPr>
          <p:cNvSpPr/>
          <p:nvPr/>
        </p:nvSpPr>
        <p:spPr>
          <a:xfrm>
            <a:off x="4382219" y="135146"/>
            <a:ext cx="715992" cy="71887"/>
          </a:xfrm>
          <a:prstGeom prst="rect">
            <a:avLst/>
          </a:prstGeom>
          <a:solidFill>
            <a:srgbClr val="310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BAB8F-BA65-44D1-B979-98317D2C40A8}"/>
              </a:ext>
            </a:extLst>
          </p:cNvPr>
          <p:cNvSpPr/>
          <p:nvPr/>
        </p:nvSpPr>
        <p:spPr>
          <a:xfrm>
            <a:off x="7824158" y="207033"/>
            <a:ext cx="1242204" cy="250167"/>
          </a:xfrm>
          <a:prstGeom prst="rect">
            <a:avLst/>
          </a:prstGeom>
          <a:solidFill>
            <a:srgbClr val="3105ED"/>
          </a:solidFill>
          <a:ln>
            <a:solidFill>
              <a:srgbClr val="31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49</cp:revision>
  <dcterms:created xsi:type="dcterms:W3CDTF">2020-01-14T00:33:06Z</dcterms:created>
  <dcterms:modified xsi:type="dcterms:W3CDTF">2020-01-29T17:57:26Z</dcterms:modified>
</cp:coreProperties>
</file>