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54" autoAdjust="0"/>
  </p:normalViewPr>
  <p:slideViewPr>
    <p:cSldViewPr snapToGrid="0">
      <p:cViewPr>
        <p:scale>
          <a:sx n="80" d="100"/>
          <a:sy n="80" d="100"/>
        </p:scale>
        <p:origin x="16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4B0F7-34C3-458A-B111-A2861A0008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607B-11A6-4C57-A2D9-20047BD1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“Adjust the color by typing EF1B36 in the Hex field. (You can also type manually as decimal R 239, G 27, B 54.)”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607B-11A6-4C57-A2D9-20047BD16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010-76EE-434A-AA45-BCF727CB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31F1-40F8-48B9-939E-02A8E30E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4D88-52F3-4251-9A82-C7E6952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704B-515F-4F0D-AEAF-937CED70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6A1A-F13C-4353-9F97-0FED738E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690-B017-40F4-ACB7-8D718370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EED6-E449-44AC-8012-5564ABDB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22EF-9B2D-4995-8993-2C34AEB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D560-307C-458B-84D6-D2E3F2F8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F147-B47F-476A-9F91-D0F93F9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4B8B-B5E6-48B7-BCE3-217E2845F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067-D845-4C1A-80E4-9B6042C7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E5DF-52CC-4F0E-9BB4-94B4993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00C1-AA95-4EB6-A178-C2B11056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EEB-2E9C-482E-9086-AFF67E8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609D-5907-422D-B510-B21A60D9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1F88-B505-4EA6-AE0B-18A6D0D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AEA4-EB70-4878-A580-ED80494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8D2F-9EDE-411B-954F-DA8FBBF4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7E4B-3FAA-4EBD-971E-EBE780E8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AC-8CB1-47D5-AE6D-FE97DDC0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FFDD-3E50-4961-80BF-CFC90A67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78DC-2BFC-4000-9C0D-604585B6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0EF6-3A01-4426-AB76-00AAF523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5E91-7A84-4720-AC17-9D4BA01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126-EC7F-49A5-8F35-421B4A6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D22B-85D9-42D0-9E2B-3549F1421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6DA8-5410-4A53-BE09-222C412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EE967-A8CE-458F-9335-538FF839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31F4-C556-4AD8-9F30-394E38D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638AA-0310-470C-BB59-B54B00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1801-71BF-44A1-A712-3AAEC75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0AF-AA39-43B6-8547-C84F13CA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7F303-41A7-4C0C-8116-601800E2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9DB3-6C4F-46BD-8F77-DA610C16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B1B9-BDBF-4272-83F8-3110995EE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A2488-093E-4B8B-8A49-10B835C0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FE1-E716-4402-8432-80DE56A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2EEBB-D212-452E-9478-56BC502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F87-C5D5-487F-8497-62553FE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545B-41CA-49D6-8FCC-3CC8E19D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7C87-2B02-4CEE-9286-10E6DD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D6554-1B35-45FD-A9CB-D1CDFA2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E1284-4DB4-42D0-828A-DB7BF3DA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DA45-ED35-4BF0-A02E-06721351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2F98-401C-4DCC-8943-2E38C99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0652-9484-4536-8570-554B54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5FF7-575E-4C64-B311-BB2173B1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0308-EC7C-40C4-AB60-E8B8669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215E-3CFC-4F89-8EDF-7758CFF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B0FE-E262-4578-845B-60D139ED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BFDD-10A3-4A4E-8889-45CA6512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9FF-7EAE-4137-8050-825C3BCC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C1B3F-E2CB-442A-B0E7-1110A278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5F40-753F-4D87-BADA-3E4CAFAF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2CC9-5B2F-48CC-A549-9587032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C3BE-4B2E-43B4-9212-6F64A02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C6EE-FFE1-4682-851E-65DDDEC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88A1-7C00-4705-9A4D-A93F1700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428-618D-46F9-8833-40F05B74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4EF-3D3C-4328-BDF8-5475F7FB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8012-FFEE-4338-BC92-5B8DCBC1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F64D-298A-4523-8FEB-5638CBF4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71CC1-2E6B-4904-9199-72016B3DBAAF}"/>
              </a:ext>
            </a:extLst>
          </p:cNvPr>
          <p:cNvSpPr/>
          <p:nvPr/>
        </p:nvSpPr>
        <p:spPr>
          <a:xfrm>
            <a:off x="11125200" y="0"/>
            <a:ext cx="847725" cy="723900"/>
          </a:xfrm>
          <a:prstGeom prst="rect">
            <a:avLst/>
          </a:prstGeom>
          <a:solidFill>
            <a:srgbClr val="EF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B9FC-DF01-43BB-A465-9F477394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99" y="0"/>
            <a:ext cx="956020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97CF1-863E-408F-9FF7-445A4DD9D751}"/>
              </a:ext>
            </a:extLst>
          </p:cNvPr>
          <p:cNvSpPr/>
          <p:nvPr/>
        </p:nvSpPr>
        <p:spPr>
          <a:xfrm>
            <a:off x="3793787" y="1712068"/>
            <a:ext cx="4766553" cy="3297678"/>
          </a:xfrm>
          <a:prstGeom prst="rect">
            <a:avLst/>
          </a:prstGeom>
          <a:noFill/>
          <a:ln w="3810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F9220-9703-4E2E-8F8C-53DB416F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2" y="0"/>
            <a:ext cx="100502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</dc:creator>
  <cp:lastModifiedBy>Robert Deupree</cp:lastModifiedBy>
  <cp:revision>3</cp:revision>
  <dcterms:created xsi:type="dcterms:W3CDTF">2019-12-28T08:39:54Z</dcterms:created>
  <dcterms:modified xsi:type="dcterms:W3CDTF">2019-12-28T09:02:41Z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2019-12-28T08:40:21.8530177Z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86e48f0b-0d3c-425d-89ea-a8bee47ebb23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