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C488E2-8711-4B1E-8B87-CB4476F12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17" t="6911"/>
          <a:stretch/>
        </p:blipFill>
        <p:spPr>
          <a:xfrm>
            <a:off x="0" y="0"/>
            <a:ext cx="2390862" cy="67792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51756" y="1486890"/>
            <a:ext cx="2271994" cy="5079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6BEC34-9EC3-4681-99F8-28C4E2A36C64}"/>
              </a:ext>
            </a:extLst>
          </p:cNvPr>
          <p:cNvSpPr/>
          <p:nvPr/>
        </p:nvSpPr>
        <p:spPr>
          <a:xfrm>
            <a:off x="43130" y="2765115"/>
            <a:ext cx="2280620" cy="45261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67</cp:revision>
  <dcterms:created xsi:type="dcterms:W3CDTF">2020-01-14T00:33:06Z</dcterms:created>
  <dcterms:modified xsi:type="dcterms:W3CDTF">2020-01-25T00:40:34Z</dcterms:modified>
</cp:coreProperties>
</file>