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FD4695-D02B-49C7-8BDA-58D683DF5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50" t="20899" r="8302" b="17788"/>
          <a:stretch/>
        </p:blipFill>
        <p:spPr>
          <a:xfrm>
            <a:off x="0" y="8388"/>
            <a:ext cx="12192000" cy="50719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27</cp:revision>
  <dcterms:created xsi:type="dcterms:W3CDTF">2020-01-14T00:33:06Z</dcterms:created>
  <dcterms:modified xsi:type="dcterms:W3CDTF">2020-01-25T00:18:48Z</dcterms:modified>
</cp:coreProperties>
</file>