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BED072-7C2E-4B1A-A074-D417EBEA6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24" t="16495" r="32288" b="17164"/>
          <a:stretch/>
        </p:blipFill>
        <p:spPr>
          <a:xfrm>
            <a:off x="0" y="-1"/>
            <a:ext cx="5948099" cy="6538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121904" y="4882194"/>
            <a:ext cx="5485265" cy="42305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121904" y="42418"/>
            <a:ext cx="5657794" cy="3026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74</cp:revision>
  <dcterms:created xsi:type="dcterms:W3CDTF">2020-01-14T00:33:06Z</dcterms:created>
  <dcterms:modified xsi:type="dcterms:W3CDTF">2020-01-28T01:10:48Z</dcterms:modified>
</cp:coreProperties>
</file>