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E81AFE4-8A65-409D-9E8F-A897A03CE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32" t="15188" r="27051" b="36481"/>
          <a:stretch/>
        </p:blipFill>
        <p:spPr>
          <a:xfrm>
            <a:off x="10779" y="-1"/>
            <a:ext cx="7870089" cy="6003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137192" y="3432143"/>
            <a:ext cx="1287495" cy="19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006717" y="3277679"/>
            <a:ext cx="5239472" cy="4489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032596" y="4114800"/>
            <a:ext cx="5239472" cy="11731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77</cp:revision>
  <dcterms:created xsi:type="dcterms:W3CDTF">2020-01-14T00:33:06Z</dcterms:created>
  <dcterms:modified xsi:type="dcterms:W3CDTF">2020-01-28T01:12:46Z</dcterms:modified>
</cp:coreProperties>
</file>