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2FD0D-4C2E-4F7D-9007-2F6B5796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3" b="50000"/>
          <a:stretch/>
        </p:blipFill>
        <p:spPr>
          <a:xfrm>
            <a:off x="0" y="-1"/>
            <a:ext cx="12210470" cy="56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335600" y="293297"/>
            <a:ext cx="4763940" cy="11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573549" y="3933644"/>
            <a:ext cx="9618451" cy="3795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2ACD28-9141-4804-A54F-295A6B8E0D48}"/>
              </a:ext>
            </a:extLst>
          </p:cNvPr>
          <p:cNvSpPr/>
          <p:nvPr/>
        </p:nvSpPr>
        <p:spPr>
          <a:xfrm>
            <a:off x="3985404" y="405442"/>
            <a:ext cx="820659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2020-01-28T01:26:26Z</dcterms:modified>
</cp:coreProperties>
</file>