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1CB129A7-A36F-45C7-A84A-6228AB354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82" r="38514" b="24245"/>
          <a:stretch/>
        </p:blipFill>
        <p:spPr>
          <a:xfrm>
            <a:off x="7186" y="0"/>
            <a:ext cx="12184814" cy="66417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1686466" y="2165229"/>
            <a:ext cx="531244" cy="15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936CA9-24E3-4372-A925-5669B12A6BDB}"/>
              </a:ext>
            </a:extLst>
          </p:cNvPr>
          <p:cNvSpPr/>
          <p:nvPr/>
        </p:nvSpPr>
        <p:spPr>
          <a:xfrm>
            <a:off x="2898475" y="3554083"/>
            <a:ext cx="776378" cy="15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102</cp:revision>
  <dcterms:created xsi:type="dcterms:W3CDTF">2020-01-14T00:33:06Z</dcterms:created>
  <dcterms:modified xsi:type="dcterms:W3CDTF">2020-01-29T18:57:24Z</dcterms:modified>
</cp:coreProperties>
</file>