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B214C72-8D73-41A0-AD2E-D850B067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2" r="63420" b="6855"/>
          <a:stretch/>
        </p:blipFill>
        <p:spPr>
          <a:xfrm>
            <a:off x="0" y="21342"/>
            <a:ext cx="5753819" cy="6836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569288" y="2851671"/>
            <a:ext cx="4046507" cy="391143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50321" y="293295"/>
            <a:ext cx="336432" cy="4744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386753" y="685794"/>
            <a:ext cx="544900" cy="1768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103</cp:revision>
  <dcterms:created xsi:type="dcterms:W3CDTF">2020-01-14T00:33:06Z</dcterms:created>
  <dcterms:modified xsi:type="dcterms:W3CDTF">2020-01-28T01:35:31Z</dcterms:modified>
</cp:coreProperties>
</file>