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AE2ADC7-8B90-45C6-945C-DB7337D29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9" b="17195"/>
          <a:stretch/>
        </p:blipFill>
        <p:spPr>
          <a:xfrm>
            <a:off x="-1" y="0"/>
            <a:ext cx="12210527" cy="4770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1038047" y="1716657"/>
            <a:ext cx="531244" cy="15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D815DC-D1A3-4560-A18F-63F09747200A}"/>
              </a:ext>
            </a:extLst>
          </p:cNvPr>
          <p:cNvSpPr/>
          <p:nvPr/>
        </p:nvSpPr>
        <p:spPr>
          <a:xfrm>
            <a:off x="1785668" y="2984740"/>
            <a:ext cx="483079" cy="146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106</cp:revision>
  <dcterms:created xsi:type="dcterms:W3CDTF">2020-01-14T00:33:06Z</dcterms:created>
  <dcterms:modified xsi:type="dcterms:W3CDTF">2020-01-29T18:58:43Z</dcterms:modified>
</cp:coreProperties>
</file>