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09BFED2-4F77-4E70-A7E7-F24C7EC4B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1" b="12167"/>
          <a:stretch/>
        </p:blipFill>
        <p:spPr>
          <a:xfrm>
            <a:off x="0" y="0"/>
            <a:ext cx="12160616" cy="50550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6476280" y="3053750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81C21-AF3F-4FF7-B789-AB5EA186FDBA}"/>
              </a:ext>
            </a:extLst>
          </p:cNvPr>
          <p:cNvSpPr/>
          <p:nvPr/>
        </p:nvSpPr>
        <p:spPr>
          <a:xfrm>
            <a:off x="10264713" y="298517"/>
            <a:ext cx="1895903" cy="21906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03C07A-196A-4DEE-B339-48CDC9670FCA}"/>
              </a:ext>
            </a:extLst>
          </p:cNvPr>
          <p:cNvSpPr/>
          <p:nvPr/>
        </p:nvSpPr>
        <p:spPr>
          <a:xfrm>
            <a:off x="5511559" y="668543"/>
            <a:ext cx="389625" cy="1509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106</cp:revision>
  <dcterms:created xsi:type="dcterms:W3CDTF">2020-01-14T00:33:06Z</dcterms:created>
  <dcterms:modified xsi:type="dcterms:W3CDTF">2020-01-28T01:36:27Z</dcterms:modified>
</cp:coreProperties>
</file>