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FA2C9-0FB2-4CC2-8842-B38B00D10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9"/>
          <a:stretch/>
        </p:blipFill>
        <p:spPr>
          <a:xfrm>
            <a:off x="8388" y="-1"/>
            <a:ext cx="12151029" cy="6132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A863F4-8902-4D99-8987-27BB894250B9}"/>
              </a:ext>
            </a:extLst>
          </p:cNvPr>
          <p:cNvSpPr/>
          <p:nvPr/>
        </p:nvSpPr>
        <p:spPr>
          <a:xfrm>
            <a:off x="4249319" y="1278202"/>
            <a:ext cx="2075980" cy="9306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0419127" y="2208811"/>
            <a:ext cx="1731901" cy="24403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57</cp:revision>
  <dcterms:created xsi:type="dcterms:W3CDTF">2020-01-14T00:33:06Z</dcterms:created>
  <dcterms:modified xsi:type="dcterms:W3CDTF">2020-01-25T00:33:08Z</dcterms:modified>
</cp:coreProperties>
</file>