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6DBBAA1-EE7A-4728-B578-B36EA2CC2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44"/>
          <a:stretch/>
        </p:blipFill>
        <p:spPr>
          <a:xfrm>
            <a:off x="0" y="0"/>
            <a:ext cx="12080147" cy="60432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CEE4C32-05D3-4A7E-A7EA-1836FB585F1B}"/>
              </a:ext>
            </a:extLst>
          </p:cNvPr>
          <p:cNvSpPr/>
          <p:nvPr/>
        </p:nvSpPr>
        <p:spPr>
          <a:xfrm>
            <a:off x="11317016" y="5733918"/>
            <a:ext cx="704407" cy="2286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19</cp:revision>
  <dcterms:created xsi:type="dcterms:W3CDTF">2020-01-14T00:33:06Z</dcterms:created>
  <dcterms:modified xsi:type="dcterms:W3CDTF">2020-01-24T23:55:55Z</dcterms:modified>
</cp:coreProperties>
</file>