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6E7FB19-706C-4E35-82AF-667A11D881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90" r="48137" b="49542"/>
          <a:stretch/>
        </p:blipFill>
        <p:spPr>
          <a:xfrm>
            <a:off x="0" y="0"/>
            <a:ext cx="12192000" cy="55283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7DAA328-C8E8-448A-8530-303F598A0899}"/>
              </a:ext>
            </a:extLst>
          </p:cNvPr>
          <p:cNvSpPr/>
          <p:nvPr/>
        </p:nvSpPr>
        <p:spPr>
          <a:xfrm>
            <a:off x="8818536" y="3454857"/>
            <a:ext cx="323491" cy="2918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41</cp:revision>
  <dcterms:created xsi:type="dcterms:W3CDTF">2020-01-14T00:33:06Z</dcterms:created>
  <dcterms:modified xsi:type="dcterms:W3CDTF">2020-01-29T17:52:51Z</dcterms:modified>
</cp:coreProperties>
</file>